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798" r:id="rId5"/>
    <p:sldMasterId id="2147483845" r:id="rId6"/>
  </p:sldMasterIdLst>
  <p:notesMasterIdLst>
    <p:notesMasterId r:id="rId20"/>
  </p:notesMasterIdLst>
  <p:sldIdLst>
    <p:sldId id="257" r:id="rId7"/>
    <p:sldId id="321" r:id="rId8"/>
    <p:sldId id="2147482961" r:id="rId9"/>
    <p:sldId id="268" r:id="rId10"/>
    <p:sldId id="2147482962" r:id="rId11"/>
    <p:sldId id="330" r:id="rId12"/>
    <p:sldId id="331" r:id="rId13"/>
    <p:sldId id="336" r:id="rId14"/>
    <p:sldId id="333" r:id="rId15"/>
    <p:sldId id="362" r:id="rId16"/>
    <p:sldId id="337" r:id="rId17"/>
    <p:sldId id="340" r:id="rId18"/>
    <p:sldId id="3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CFB855-EB88-E2A3-EE3F-72D9E74F4E17}" name="Solis, Eva" initials="ES" userId="S::eva.solis@hp.com::a3e72972-3f85-4583-b3cd-70b20670f1c2" providerId="AD"/>
  <p188:author id="{94E75FDC-8DB8-A552-E61F-163F2B976D6E}" name="Hallworth, Scott" initials="SH" userId="S::scott.hallworth@hp.com::f9147f2f-6db4-4485-9198-7c8b652e62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A4EB"/>
    <a:srgbClr val="6792E8"/>
    <a:srgbClr val="4D80E4"/>
    <a:srgbClr val="356EE0"/>
    <a:srgbClr val="1C5CDC"/>
    <a:srgbClr val="1C3B78"/>
    <a:srgbClr val="FFFFFF"/>
    <a:srgbClr val="A0B9C3"/>
    <a:srgbClr val="558392"/>
    <a:srgbClr val="024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02" d="100"/>
          <a:sy n="102" d="100"/>
        </p:scale>
        <p:origin x="91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DA46E-437E-4AF7-BBE3-E48935CA02E0}"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A711-24BA-4505-BCAB-C6453BEF69B1}" type="slidenum">
              <a:rPr lang="en-US" smtClean="0"/>
              <a:t>‹#›</a:t>
            </a:fld>
            <a:endParaRPr lang="en-US"/>
          </a:p>
        </p:txBody>
      </p:sp>
    </p:spTree>
    <p:extLst>
      <p:ext uri="{BB962C8B-B14F-4D97-AF65-F5344CB8AC3E}">
        <p14:creationId xmlns:p14="http://schemas.microsoft.com/office/powerpoint/2010/main" val="3691293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70142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996E-C1EA-48BB-08AD-D641BE232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947DD6-CE5A-4BCB-C6F0-616CE972F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78DAB-1794-3234-3BAC-8DBA8D0762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D37877-15F2-B064-6114-8BB978819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34DE1-D4FA-4B1C-AB75-39C2E94A58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0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491F-CB42-B7EA-11A5-728B3BCC4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BC4D0-5DA7-B9B5-4EAB-F290305DE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119613-4D15-FF78-87B2-AFB117DE96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understand ow to use AI, it is important to understand where it came from, and that it is just another statistical model. Reiterate that this isn’t new. Provide quick history lesson of the evolution of AI, with special mention that traditional machine learning is still extremely valuable, and used across the company. Then highlight why generative AI is so exciting and seems so different. Also, mention the fact that we have to custom train it on HP data to get to the right results.</a:t>
            </a:r>
          </a:p>
        </p:txBody>
      </p:sp>
      <p:sp>
        <p:nvSpPr>
          <p:cNvPr id="4" name="Slide Number Placeholder 3">
            <a:extLst>
              <a:ext uri="{FF2B5EF4-FFF2-40B4-BE49-F238E27FC236}">
                <a16:creationId xmlns:a16="http://schemas.microsoft.com/office/drawing/2014/main" id="{D062E328-D901-7F03-97BD-BB75450B08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EC0EA-3562-43A5-A39E-B8F712487C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5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3CD7B-8007-B546-A03D-6E8F7E878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B84AC-E336-1728-C4F9-69CDBC0C1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382BE-E447-EBB0-3D43-C25FCD7217FB}"/>
              </a:ext>
            </a:extLst>
          </p:cNvPr>
          <p:cNvSpPr>
            <a:spLocks noGrp="1"/>
          </p:cNvSpPr>
          <p:nvPr>
            <p:ph type="body" idx="1"/>
          </p:nvPr>
        </p:nvSpPr>
        <p:spPr/>
        <p:txBody>
          <a:bodyPr/>
          <a:lstStyle/>
          <a:p>
            <a:r>
              <a:rPr lang="en-US"/>
              <a:t>Take out green</a:t>
            </a:r>
          </a:p>
          <a:p>
            <a:endParaRPr lang="en-US"/>
          </a:p>
        </p:txBody>
      </p:sp>
      <p:sp>
        <p:nvSpPr>
          <p:cNvPr id="4" name="Slide Number Placeholder 3">
            <a:extLst>
              <a:ext uri="{FF2B5EF4-FFF2-40B4-BE49-F238E27FC236}">
                <a16:creationId xmlns:a16="http://schemas.microsoft.com/office/drawing/2014/main" id="{89FEAAD7-35EF-E601-B56D-6DCD78F18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64F68-894B-4C8C-9BE5-821A31C905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9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BB48E-309A-4B3A-8D9F-BA7C3D5E2A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23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BB48E-309A-4B3A-8D9F-BA7C3D5E2A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570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BB48E-309A-4B3A-8D9F-BA7C3D5E2A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23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4B90927A-8063-49EC-B560-0DB27EE560FF}"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12</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616404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White Title">
    <p:bg>
      <p:bgPr>
        <a:solidFill>
          <a:schemeClr val="bg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55783F8B-CB63-AF53-2D34-47E3DA093221}"/>
              </a:ext>
            </a:extLst>
          </p:cNvPr>
          <p:cNvSpPr/>
          <p:nvPr userDrawn="1"/>
        </p:nvSpPr>
        <p:spPr bwMode="ltGray">
          <a:xfrm>
            <a:off x="1" y="4872318"/>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9" name="Picture Placeholder 2">
            <a:extLst>
              <a:ext uri="{FF2B5EF4-FFF2-40B4-BE49-F238E27FC236}">
                <a16:creationId xmlns:a16="http://schemas.microsoft.com/office/drawing/2014/main" id="{E3D01BDB-DEB3-EFAD-130E-47C183CE004F}"/>
              </a:ext>
            </a:extLst>
          </p:cNvPr>
          <p:cNvSpPr>
            <a:spLocks noGrp="1"/>
          </p:cNvSpPr>
          <p:nvPr>
            <p:ph type="pic" sz="quarter" idx="10" hasCustomPrompt="1"/>
          </p:nvPr>
        </p:nvSpPr>
        <p:spPr>
          <a:xfrm>
            <a:off x="1" y="0"/>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5"/>
            <a:ext cx="11613330" cy="2356818"/>
          </a:xfrm>
          <a:ln>
            <a:noFill/>
          </a:ln>
        </p:spPr>
        <p:txBody>
          <a:bodyPr tIns="0" bIns="0" anchor="t" anchorCtr="0"/>
          <a:lstStyle>
            <a:lvl1pPr marL="0" indent="0">
              <a:lnSpc>
                <a:spcPct val="90000"/>
              </a:lnSpc>
              <a:spcBef>
                <a:spcPts val="0"/>
              </a:spcBef>
              <a:buNone/>
              <a:defRPr sz="7998">
                <a:solidFill>
                  <a:schemeClr val="bg1"/>
                </a:solidFill>
                <a:latin typeface="+mj-lt"/>
              </a:defRPr>
            </a:lvl1pPr>
          </a:lstStyle>
          <a:p>
            <a:pPr lvl="0"/>
            <a:r>
              <a:rPr lang="en-US"/>
              <a:t>Presentation title with</a:t>
            </a:r>
            <a:br>
              <a:rPr lang="en-US"/>
            </a:br>
            <a:r>
              <a:rPr lang="en-US"/>
              <a:t>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8" y="2553272"/>
            <a:ext cx="11582401"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77026"/>
          </a:xfrm>
        </p:spPr>
        <p:txBody>
          <a:bodyPr>
            <a:spAutoFit/>
          </a:bodyPr>
          <a:lstStyle>
            <a:lvl1pPr marL="0" indent="0">
              <a:buNone/>
              <a:defRPr sz="1999">
                <a:solidFill>
                  <a:schemeClr val="bg1"/>
                </a:solidFill>
              </a:defRPr>
            </a:lvl1pPr>
          </a:lstStyle>
          <a:p>
            <a:pPr lvl="0"/>
            <a:r>
              <a:rPr lang="en-US"/>
              <a:t>Presenter title</a:t>
            </a:r>
          </a:p>
        </p:txBody>
      </p:sp>
    </p:spTree>
    <p:extLst>
      <p:ext uri="{BB962C8B-B14F-4D97-AF65-F5344CB8AC3E}">
        <p14:creationId xmlns:p14="http://schemas.microsoft.com/office/powerpoint/2010/main" val="161349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1" cy="1096454"/>
          </a:xfrm>
        </p:spPr>
        <p:txBody>
          <a:bodyPr vert="horz" lIns="280800" tIns="45720" rIns="280800" bIns="45720" rtlCol="0">
            <a:noAutofit/>
          </a:bodyPr>
          <a:lstStyle>
            <a:lvl1pPr>
              <a:defRPr lang="en-US" sz="2399" dirty="0"/>
            </a:lvl1pPr>
          </a:lstStyle>
          <a:p>
            <a:pPr lvl="0"/>
            <a:r>
              <a:rPr lang="en-US"/>
              <a:t>If you insert a table, format it using the “HP Corporate 2022 List” table style (in the menu Table Design &gt; Table Styles &gt; Custom &gt; HP Corporate 2022 List).</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9"/>
            <a:ext cx="6096001"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2490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3743">
          <p15:clr>
            <a:srgbClr val="FBAE40"/>
          </p15:clr>
        </p15:guide>
        <p15:guide id="5" orient="horz" pos="815">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DB3FCCA3-734E-1BF8-BCE3-03EC8D2BE54A}"/>
              </a:ext>
            </a:extLst>
          </p:cNvPr>
          <p:cNvSpPr/>
          <p:nvPr userDrawn="1"/>
        </p:nvSpPr>
        <p:spPr bwMode="ltGray">
          <a:xfrm>
            <a:off x="5299726" y="0"/>
            <a:ext cx="4911074" cy="3430101"/>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pic>
        <p:nvPicPr>
          <p:cNvPr id="2" name="Picture 1" descr="A blue circle with white letters on it&#10;&#10;AI-generated content may be incorrect.">
            <a:extLst>
              <a:ext uri="{FF2B5EF4-FFF2-40B4-BE49-F238E27FC236}">
                <a16:creationId xmlns:a16="http://schemas.microsoft.com/office/drawing/2014/main" id="{8F1A0C34-7732-B49F-59FE-C570DF0396D7}"/>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3773308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857F96C3-CCC4-983E-E8FB-195148CDCF39}"/>
              </a:ext>
            </a:extLst>
          </p:cNvPr>
          <p:cNvSpPr/>
          <p:nvPr userDrawn="1"/>
        </p:nvSpPr>
        <p:spPr bwMode="ltGray">
          <a:xfrm>
            <a:off x="5943600" y="1"/>
            <a:ext cx="4165600" cy="1782400"/>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pic>
        <p:nvPicPr>
          <p:cNvPr id="3" name="Picture 2" descr="A blue circle with white letters on it&#10;&#10;AI-generated content may be incorrect.">
            <a:extLst>
              <a:ext uri="{FF2B5EF4-FFF2-40B4-BE49-F238E27FC236}">
                <a16:creationId xmlns:a16="http://schemas.microsoft.com/office/drawing/2014/main" id="{A977C2CE-959D-71AE-9082-BF92559928AD}"/>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637712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Thank you">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7262654D-1AF2-52C5-18CE-C77C28F9D037}"/>
              </a:ext>
            </a:extLst>
          </p:cNvPr>
          <p:cNvSpPr/>
          <p:nvPr userDrawn="1"/>
        </p:nvSpPr>
        <p:spPr bwMode="ltGray">
          <a:xfrm>
            <a:off x="10884323" y="3547533"/>
            <a:ext cx="2005753" cy="3318768"/>
          </a:xfrm>
          <a:prstGeom prst="parallelogram">
            <a:avLst>
              <a:gd name="adj" fmla="val 6073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sp>
        <p:nvSpPr>
          <p:cNvPr id="3" name="Picture Placeholder 7">
            <a:extLst>
              <a:ext uri="{FF2B5EF4-FFF2-40B4-BE49-F238E27FC236}">
                <a16:creationId xmlns:a16="http://schemas.microsoft.com/office/drawing/2014/main" id="{C3048B2E-1D23-6955-B2AC-F4DE502510BA}"/>
              </a:ext>
            </a:extLst>
          </p:cNvPr>
          <p:cNvSpPr>
            <a:spLocks noGrp="1"/>
          </p:cNvSpPr>
          <p:nvPr>
            <p:ph type="pic" sz="quarter" idx="10" hasCustomPrompt="1"/>
          </p:nvPr>
        </p:nvSpPr>
        <p:spPr>
          <a:xfrm>
            <a:off x="3962399" y="0"/>
            <a:ext cx="8746067" cy="6544899"/>
          </a:xfrm>
          <a:prstGeom prst="parallelogram">
            <a:avLst>
              <a:gd name="adj" fmla="val 35934"/>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spTree>
    <p:extLst>
      <p:ext uri="{BB962C8B-B14F-4D97-AF65-F5344CB8AC3E}">
        <p14:creationId xmlns:p14="http://schemas.microsoft.com/office/powerpoint/2010/main" val="560150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
        <p:cNvGrpSpPr/>
        <p:nvPr/>
      </p:nvGrpSpPr>
      <p:grpSpPr>
        <a:xfrm>
          <a:off x="0" y="0"/>
          <a:ext cx="0" cy="0"/>
          <a:chOff x="0" y="0"/>
          <a:chExt cx="0" cy="0"/>
        </a:xfrm>
      </p:grpSpPr>
      <p:pic>
        <p:nvPicPr>
          <p:cNvPr id="3" name="Picture 2" descr="A blue circle with white letters on it&#10;&#10;AI-generated content may be incorrect.">
            <a:extLst>
              <a:ext uri="{FF2B5EF4-FFF2-40B4-BE49-F238E27FC236}">
                <a16:creationId xmlns:a16="http://schemas.microsoft.com/office/drawing/2014/main" id="{03A47BB1-EFCA-4DB7-8BFE-737626E114F7}"/>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5631344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16"/>
        <p:cNvGrpSpPr/>
        <p:nvPr/>
      </p:nvGrpSpPr>
      <p:grpSpPr>
        <a:xfrm>
          <a:off x="0" y="0"/>
          <a:ext cx="0" cy="0"/>
          <a:chOff x="0" y="0"/>
          <a:chExt cx="0" cy="0"/>
        </a:xfrm>
      </p:grpSpPr>
      <p:sp>
        <p:nvSpPr>
          <p:cNvPr id="317" name="Google Shape;317;p87"/>
          <p:cNvSpPr txBox="1">
            <a:spLocks noGrp="1"/>
          </p:cNvSpPr>
          <p:nvPr>
            <p:ph type="body" idx="1" hasCustomPrompt="1"/>
          </p:nvPr>
        </p:nvSpPr>
        <p:spPr>
          <a:xfrm>
            <a:off x="95500" y="142997"/>
            <a:ext cx="6402479" cy="17145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0000"/>
              <a:buNone/>
              <a:defRPr sz="10000" b="0" i="0" baseline="0">
                <a:solidFill>
                  <a:srgbClr val="8AABB5"/>
                </a:solidFill>
                <a:latin typeface="Forma DJR Display" pitchFamily="2" charset="77"/>
                <a:ea typeface="Forma DJR Display" pitchFamily="2" charset="77"/>
                <a:cs typeface="Arial"/>
                <a:sym typeface="Arial"/>
              </a:defRPr>
            </a:lvl1pPr>
            <a:lvl2pPr marL="914400" lvl="1" indent="-228600" algn="l">
              <a:lnSpc>
                <a:spcPct val="120000"/>
              </a:lnSpc>
              <a:spcBef>
                <a:spcPts val="500"/>
              </a:spcBef>
              <a:spcAft>
                <a:spcPts val="0"/>
              </a:spcAft>
              <a:buClr>
                <a:schemeClr val="dk1"/>
              </a:buClr>
              <a:buSzPts val="1800"/>
              <a:buNone/>
              <a:defRPr/>
            </a:lvl2pPr>
            <a:lvl3pPr marL="1371600" lvl="2" indent="-228600" algn="l">
              <a:lnSpc>
                <a:spcPct val="120000"/>
              </a:lnSpc>
              <a:spcBef>
                <a:spcPts val="500"/>
              </a:spcBef>
              <a:spcAft>
                <a:spcPts val="0"/>
              </a:spcAft>
              <a:buClr>
                <a:schemeClr val="dk1"/>
              </a:buClr>
              <a:buSzPts val="1800"/>
              <a:buNone/>
              <a:defRPr/>
            </a:lvl3pPr>
            <a:lvl4pPr marL="1828800" lvl="3" indent="-228600" algn="l">
              <a:lnSpc>
                <a:spcPct val="120000"/>
              </a:lnSpc>
              <a:spcBef>
                <a:spcPts val="500"/>
              </a:spcBef>
              <a:spcAft>
                <a:spcPts val="0"/>
              </a:spcAft>
              <a:buClr>
                <a:schemeClr val="dk1"/>
              </a:buClr>
              <a:buSzPts val="1800"/>
              <a:buNone/>
              <a:defRPr/>
            </a:lvl4pPr>
            <a:lvl5pPr marL="2286000" lvl="4" indent="-228600" algn="l">
              <a:lnSpc>
                <a:spcPct val="12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Power Storm</a:t>
            </a:r>
            <a:endParaRPr dirty="0"/>
          </a:p>
        </p:txBody>
      </p:sp>
      <p:pic>
        <p:nvPicPr>
          <p:cNvPr id="2" name="Picture 1" descr="A blue circle with white letters on it&#10;&#10;AI-generated content may be incorrect.">
            <a:extLst>
              <a:ext uri="{FF2B5EF4-FFF2-40B4-BE49-F238E27FC236}">
                <a16:creationId xmlns:a16="http://schemas.microsoft.com/office/drawing/2014/main" id="{67F5AC1C-AB8E-FF31-554C-3AC5ED14B6D0}"/>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9505522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 You" preserve="1">
  <p:cSld name="1_Thank You">
    <p:spTree>
      <p:nvGrpSpPr>
        <p:cNvPr id="1" name="Shape 316"/>
        <p:cNvGrpSpPr/>
        <p:nvPr/>
      </p:nvGrpSpPr>
      <p:grpSpPr>
        <a:xfrm>
          <a:off x="0" y="0"/>
          <a:ext cx="0" cy="0"/>
          <a:chOff x="0" y="0"/>
          <a:chExt cx="0" cy="0"/>
        </a:xfrm>
      </p:grpSpPr>
      <p:sp>
        <p:nvSpPr>
          <p:cNvPr id="317" name="Google Shape;317;p87"/>
          <p:cNvSpPr txBox="1">
            <a:spLocks noGrp="1"/>
          </p:cNvSpPr>
          <p:nvPr>
            <p:ph type="body" idx="1" hasCustomPrompt="1"/>
          </p:nvPr>
        </p:nvSpPr>
        <p:spPr>
          <a:xfrm>
            <a:off x="95500" y="142997"/>
            <a:ext cx="6402479" cy="17145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Clr>
                <a:schemeClr val="dk1"/>
              </a:buClr>
              <a:buSzPts val="10000"/>
              <a:buNone/>
              <a:defRPr sz="10000" b="0" i="0" baseline="0">
                <a:solidFill>
                  <a:srgbClr val="FF5050"/>
                </a:solidFill>
                <a:latin typeface="Forma DJR Display" pitchFamily="2" charset="77"/>
                <a:ea typeface="Forma DJR Display" pitchFamily="2" charset="77"/>
                <a:cs typeface="Arial"/>
                <a:sym typeface="Arial"/>
              </a:defRPr>
            </a:lvl1pPr>
            <a:lvl2pPr marL="914400" lvl="1" indent="-228600" algn="l">
              <a:lnSpc>
                <a:spcPct val="120000"/>
              </a:lnSpc>
              <a:spcBef>
                <a:spcPts val="500"/>
              </a:spcBef>
              <a:spcAft>
                <a:spcPts val="0"/>
              </a:spcAft>
              <a:buClr>
                <a:schemeClr val="dk1"/>
              </a:buClr>
              <a:buSzPts val="1800"/>
              <a:buNone/>
              <a:defRPr/>
            </a:lvl2pPr>
            <a:lvl3pPr marL="1371600" lvl="2" indent="-228600" algn="l">
              <a:lnSpc>
                <a:spcPct val="120000"/>
              </a:lnSpc>
              <a:spcBef>
                <a:spcPts val="500"/>
              </a:spcBef>
              <a:spcAft>
                <a:spcPts val="0"/>
              </a:spcAft>
              <a:buClr>
                <a:schemeClr val="dk1"/>
              </a:buClr>
              <a:buSzPts val="1800"/>
              <a:buNone/>
              <a:defRPr/>
            </a:lvl3pPr>
            <a:lvl4pPr marL="1828800" lvl="3" indent="-228600" algn="l">
              <a:lnSpc>
                <a:spcPct val="120000"/>
              </a:lnSpc>
              <a:spcBef>
                <a:spcPts val="500"/>
              </a:spcBef>
              <a:spcAft>
                <a:spcPts val="0"/>
              </a:spcAft>
              <a:buClr>
                <a:schemeClr val="dk1"/>
              </a:buClr>
              <a:buSzPts val="1800"/>
              <a:buNone/>
              <a:defRPr/>
            </a:lvl4pPr>
            <a:lvl5pPr marL="2286000" lvl="4" indent="-228600" algn="l">
              <a:lnSpc>
                <a:spcPct val="12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Orange </a:t>
            </a:r>
          </a:p>
          <a:p>
            <a:r>
              <a:rPr lang="en-US" dirty="0"/>
              <a:t>Bloom</a:t>
            </a:r>
            <a:endParaRPr dirty="0"/>
          </a:p>
        </p:txBody>
      </p:sp>
      <p:pic>
        <p:nvPicPr>
          <p:cNvPr id="2" name="Picture 1" descr="A blue circle with white letters on it&#10;&#10;AI-generated content may be incorrect.">
            <a:extLst>
              <a:ext uri="{FF2B5EF4-FFF2-40B4-BE49-F238E27FC236}">
                <a16:creationId xmlns:a16="http://schemas.microsoft.com/office/drawing/2014/main" id="{67F5AC1C-AB8E-FF31-554C-3AC5ED14B6D0}"/>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3973525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9"/>
        <p:cNvGrpSpPr/>
        <p:nvPr/>
      </p:nvGrpSpPr>
      <p:grpSpPr>
        <a:xfrm>
          <a:off x="0" y="0"/>
          <a:ext cx="0" cy="0"/>
          <a:chOff x="0" y="0"/>
          <a:chExt cx="0" cy="0"/>
        </a:xfrm>
      </p:grpSpPr>
      <p:sp>
        <p:nvSpPr>
          <p:cNvPr id="31" name="Google Shape;31;p50"/>
          <p:cNvSpPr txBox="1">
            <a:spLocks noGrp="1"/>
          </p:cNvSpPr>
          <p:nvPr>
            <p:ph type="title"/>
          </p:nvPr>
        </p:nvSpPr>
        <p:spPr>
          <a:xfrm>
            <a:off x="201133" y="560420"/>
            <a:ext cx="6720367" cy="220183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9000"/>
              <a:buFont typeface="Arial"/>
              <a:buNone/>
              <a:defRPr sz="9000" b="0" i="0">
                <a:latin typeface="+mj-lt"/>
                <a:ea typeface="Forma DJR Display Medium" pitchFamily="2" charset="77"/>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 name="Google Shape;32;p50"/>
          <p:cNvSpPr txBox="1">
            <a:spLocks noGrp="1"/>
          </p:cNvSpPr>
          <p:nvPr>
            <p:ph type="body" idx="1"/>
          </p:nvPr>
        </p:nvSpPr>
        <p:spPr>
          <a:xfrm>
            <a:off x="114300" y="3285875"/>
            <a:ext cx="714755" cy="286251"/>
          </a:xfrm>
          <a:prstGeom prst="rect">
            <a:avLst/>
          </a:prstGeom>
          <a:noFill/>
          <a:ln>
            <a:noFill/>
          </a:ln>
        </p:spPr>
        <p:txBody>
          <a:bodyPr spcFirstLastPara="1" wrap="square" lIns="0" tIns="0" rIns="0" bIns="0" anchor="t" anchorCtr="0">
            <a:noAutofit/>
          </a:bodyPr>
          <a:lstStyle>
            <a:lvl1pPr marL="457200" lvl="0" indent="-228600" algn="r">
              <a:lnSpc>
                <a:spcPct val="120000"/>
              </a:lnSpc>
              <a:spcBef>
                <a:spcPts val="0"/>
              </a:spcBef>
              <a:spcAft>
                <a:spcPts val="0"/>
              </a:spcAft>
              <a:buClr>
                <a:schemeClr val="dk1"/>
              </a:buClr>
              <a:buSzPts val="1400"/>
              <a:buNone/>
              <a:defRPr sz="1400" b="0" i="0">
                <a:latin typeface="+mn-lt"/>
                <a:ea typeface="Arial"/>
                <a:cs typeface="Arial"/>
                <a:sym typeface="Arial"/>
              </a:defRPr>
            </a:lvl1pPr>
            <a:lvl2pPr marL="914400" lvl="1" indent="-228600" algn="r">
              <a:lnSpc>
                <a:spcPct val="120000"/>
              </a:lnSpc>
              <a:spcBef>
                <a:spcPts val="500"/>
              </a:spcBef>
              <a:spcAft>
                <a:spcPts val="0"/>
              </a:spcAft>
              <a:buClr>
                <a:schemeClr val="dk1"/>
              </a:buClr>
              <a:buSzPts val="1400"/>
              <a:buNone/>
              <a:defRPr sz="1400" b="0" i="0">
                <a:latin typeface="Arial"/>
                <a:ea typeface="Arial"/>
                <a:cs typeface="Arial"/>
                <a:sym typeface="Arial"/>
              </a:defRPr>
            </a:lvl2pPr>
            <a:lvl3pPr marL="1371600" lvl="2" indent="-228600" algn="r">
              <a:lnSpc>
                <a:spcPct val="120000"/>
              </a:lnSpc>
              <a:spcBef>
                <a:spcPts val="500"/>
              </a:spcBef>
              <a:spcAft>
                <a:spcPts val="0"/>
              </a:spcAft>
              <a:buClr>
                <a:schemeClr val="dk1"/>
              </a:buClr>
              <a:buSzPts val="1400"/>
              <a:buNone/>
              <a:defRPr sz="1400" b="0" i="0">
                <a:latin typeface="Arial"/>
                <a:ea typeface="Arial"/>
                <a:cs typeface="Arial"/>
                <a:sym typeface="Arial"/>
              </a:defRPr>
            </a:lvl3pPr>
            <a:lvl4pPr marL="1828800" lvl="3" indent="-228600" algn="r">
              <a:lnSpc>
                <a:spcPct val="120000"/>
              </a:lnSpc>
              <a:spcBef>
                <a:spcPts val="500"/>
              </a:spcBef>
              <a:spcAft>
                <a:spcPts val="0"/>
              </a:spcAft>
              <a:buClr>
                <a:schemeClr val="dk1"/>
              </a:buClr>
              <a:buSzPts val="1400"/>
              <a:buNone/>
              <a:defRPr sz="1400" b="0" i="0">
                <a:latin typeface="Arial"/>
                <a:ea typeface="Arial"/>
                <a:cs typeface="Arial"/>
                <a:sym typeface="Arial"/>
              </a:defRPr>
            </a:lvl4pPr>
            <a:lvl5pPr marL="2286000" lvl="4" indent="-228600" algn="r">
              <a:lnSpc>
                <a:spcPct val="120000"/>
              </a:lnSpc>
              <a:spcBef>
                <a:spcPts val="500"/>
              </a:spcBef>
              <a:spcAft>
                <a:spcPts val="0"/>
              </a:spcAft>
              <a:buClr>
                <a:schemeClr val="dk1"/>
              </a:buClr>
              <a:buSzPts val="1400"/>
              <a:buNone/>
              <a:defRPr sz="14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3" name="Google Shape;33;p50"/>
          <p:cNvSpPr txBox="1">
            <a:spLocks noGrp="1"/>
          </p:cNvSpPr>
          <p:nvPr>
            <p:ph type="body" idx="2"/>
          </p:nvPr>
        </p:nvSpPr>
        <p:spPr>
          <a:xfrm>
            <a:off x="1019459" y="3238500"/>
            <a:ext cx="5902041" cy="381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2200"/>
              <a:buNone/>
              <a:defRPr sz="2200" b="0" i="0">
                <a:latin typeface="+mn-lt"/>
                <a:ea typeface="Arial"/>
                <a:cs typeface="Arial"/>
                <a:sym typeface="Arial"/>
              </a:defRPr>
            </a:lvl1pPr>
            <a:lvl2pPr marL="914400" lvl="1" indent="-228600" algn="l">
              <a:lnSpc>
                <a:spcPct val="120000"/>
              </a:lnSpc>
              <a:spcBef>
                <a:spcPts val="500"/>
              </a:spcBef>
              <a:spcAft>
                <a:spcPts val="0"/>
              </a:spcAft>
              <a:buClr>
                <a:schemeClr val="dk1"/>
              </a:buClr>
              <a:buSzPts val="2200"/>
              <a:buNone/>
              <a:defRPr sz="2200" b="0" i="0">
                <a:latin typeface="Arial"/>
                <a:ea typeface="Arial"/>
                <a:cs typeface="Arial"/>
                <a:sym typeface="Arial"/>
              </a:defRPr>
            </a:lvl2pPr>
            <a:lvl3pPr marL="1371600" lvl="2" indent="-228600" algn="l">
              <a:lnSpc>
                <a:spcPct val="120000"/>
              </a:lnSpc>
              <a:spcBef>
                <a:spcPts val="500"/>
              </a:spcBef>
              <a:spcAft>
                <a:spcPts val="0"/>
              </a:spcAft>
              <a:buClr>
                <a:schemeClr val="dk1"/>
              </a:buClr>
              <a:buSzPts val="2200"/>
              <a:buNone/>
              <a:defRPr sz="2200" b="0" i="0">
                <a:latin typeface="Arial"/>
                <a:ea typeface="Arial"/>
                <a:cs typeface="Arial"/>
                <a:sym typeface="Arial"/>
              </a:defRPr>
            </a:lvl3pPr>
            <a:lvl4pPr marL="1828800" lvl="3" indent="-228600" algn="l">
              <a:lnSpc>
                <a:spcPct val="120000"/>
              </a:lnSpc>
              <a:spcBef>
                <a:spcPts val="500"/>
              </a:spcBef>
              <a:spcAft>
                <a:spcPts val="0"/>
              </a:spcAft>
              <a:buClr>
                <a:schemeClr val="dk1"/>
              </a:buClr>
              <a:buSzPts val="2200"/>
              <a:buNone/>
              <a:defRPr sz="2200" b="0" i="0">
                <a:latin typeface="Arial"/>
                <a:ea typeface="Arial"/>
                <a:cs typeface="Arial"/>
                <a:sym typeface="Arial"/>
              </a:defRPr>
            </a:lvl4pPr>
            <a:lvl5pPr marL="2286000" lvl="4" indent="-228600" algn="l">
              <a:lnSpc>
                <a:spcPct val="120000"/>
              </a:lnSpc>
              <a:spcBef>
                <a:spcPts val="500"/>
              </a:spcBef>
              <a:spcAft>
                <a:spcPts val="0"/>
              </a:spcAft>
              <a:buClr>
                <a:schemeClr val="dk1"/>
              </a:buClr>
              <a:buSzPts val="2200"/>
              <a:buNone/>
              <a:defRPr sz="22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4" name="Google Shape;34;p50"/>
          <p:cNvSpPr txBox="1">
            <a:spLocks noGrp="1"/>
          </p:cNvSpPr>
          <p:nvPr>
            <p:ph type="body" idx="3"/>
          </p:nvPr>
        </p:nvSpPr>
        <p:spPr>
          <a:xfrm>
            <a:off x="114300" y="4083543"/>
            <a:ext cx="714755" cy="286251"/>
          </a:xfrm>
          <a:prstGeom prst="rect">
            <a:avLst/>
          </a:prstGeom>
          <a:noFill/>
          <a:ln>
            <a:noFill/>
          </a:ln>
        </p:spPr>
        <p:txBody>
          <a:bodyPr spcFirstLastPara="1" wrap="square" lIns="0" tIns="0" rIns="0" bIns="0" anchor="t" anchorCtr="0">
            <a:noAutofit/>
          </a:bodyPr>
          <a:lstStyle>
            <a:lvl1pPr marL="457200" lvl="0" indent="-228600" algn="r">
              <a:lnSpc>
                <a:spcPct val="120000"/>
              </a:lnSpc>
              <a:spcBef>
                <a:spcPts val="1000"/>
              </a:spcBef>
              <a:spcAft>
                <a:spcPts val="0"/>
              </a:spcAft>
              <a:buClr>
                <a:schemeClr val="dk1"/>
              </a:buClr>
              <a:buSzPts val="1400"/>
              <a:buNone/>
              <a:defRPr sz="1400" b="0" i="0">
                <a:latin typeface="+mn-lt"/>
                <a:ea typeface="Arial"/>
                <a:cs typeface="Arial"/>
                <a:sym typeface="Arial"/>
              </a:defRPr>
            </a:lvl1pPr>
            <a:lvl2pPr marL="914400" lvl="1" indent="-228600" algn="r">
              <a:lnSpc>
                <a:spcPct val="120000"/>
              </a:lnSpc>
              <a:spcBef>
                <a:spcPts val="500"/>
              </a:spcBef>
              <a:spcAft>
                <a:spcPts val="0"/>
              </a:spcAft>
              <a:buClr>
                <a:schemeClr val="dk1"/>
              </a:buClr>
              <a:buSzPts val="1400"/>
              <a:buNone/>
              <a:defRPr sz="1400" b="0" i="0">
                <a:latin typeface="Arial"/>
                <a:ea typeface="Arial"/>
                <a:cs typeface="Arial"/>
                <a:sym typeface="Arial"/>
              </a:defRPr>
            </a:lvl2pPr>
            <a:lvl3pPr marL="1371600" lvl="2" indent="-228600" algn="r">
              <a:lnSpc>
                <a:spcPct val="120000"/>
              </a:lnSpc>
              <a:spcBef>
                <a:spcPts val="500"/>
              </a:spcBef>
              <a:spcAft>
                <a:spcPts val="0"/>
              </a:spcAft>
              <a:buClr>
                <a:schemeClr val="dk1"/>
              </a:buClr>
              <a:buSzPts val="1400"/>
              <a:buNone/>
              <a:defRPr sz="1400" b="0" i="0">
                <a:latin typeface="Arial"/>
                <a:ea typeface="Arial"/>
                <a:cs typeface="Arial"/>
                <a:sym typeface="Arial"/>
              </a:defRPr>
            </a:lvl3pPr>
            <a:lvl4pPr marL="1828800" lvl="3" indent="-228600" algn="r">
              <a:lnSpc>
                <a:spcPct val="120000"/>
              </a:lnSpc>
              <a:spcBef>
                <a:spcPts val="500"/>
              </a:spcBef>
              <a:spcAft>
                <a:spcPts val="0"/>
              </a:spcAft>
              <a:buClr>
                <a:schemeClr val="dk1"/>
              </a:buClr>
              <a:buSzPts val="1400"/>
              <a:buNone/>
              <a:defRPr sz="1400" b="0" i="0">
                <a:latin typeface="Arial"/>
                <a:ea typeface="Arial"/>
                <a:cs typeface="Arial"/>
                <a:sym typeface="Arial"/>
              </a:defRPr>
            </a:lvl4pPr>
            <a:lvl5pPr marL="2286000" lvl="4" indent="-228600" algn="r">
              <a:lnSpc>
                <a:spcPct val="120000"/>
              </a:lnSpc>
              <a:spcBef>
                <a:spcPts val="500"/>
              </a:spcBef>
              <a:spcAft>
                <a:spcPts val="0"/>
              </a:spcAft>
              <a:buClr>
                <a:schemeClr val="dk1"/>
              </a:buClr>
              <a:buSzPts val="1400"/>
              <a:buNone/>
              <a:defRPr sz="14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0"/>
          <p:cNvSpPr txBox="1">
            <a:spLocks noGrp="1"/>
          </p:cNvSpPr>
          <p:nvPr>
            <p:ph type="body" idx="4"/>
          </p:nvPr>
        </p:nvSpPr>
        <p:spPr>
          <a:xfrm>
            <a:off x="1019459" y="4036168"/>
            <a:ext cx="5902041" cy="381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2200"/>
              <a:buNone/>
              <a:defRPr sz="2200" b="0" i="0">
                <a:latin typeface="+mn-lt"/>
                <a:ea typeface="Arial"/>
                <a:cs typeface="Arial"/>
                <a:sym typeface="Arial"/>
              </a:defRPr>
            </a:lvl1pPr>
            <a:lvl2pPr marL="914400" lvl="1" indent="-228600" algn="l">
              <a:lnSpc>
                <a:spcPct val="120000"/>
              </a:lnSpc>
              <a:spcBef>
                <a:spcPts val="500"/>
              </a:spcBef>
              <a:spcAft>
                <a:spcPts val="0"/>
              </a:spcAft>
              <a:buClr>
                <a:schemeClr val="dk1"/>
              </a:buClr>
              <a:buSzPts val="2200"/>
              <a:buNone/>
              <a:defRPr sz="2200" b="0" i="0">
                <a:latin typeface="Arial"/>
                <a:ea typeface="Arial"/>
                <a:cs typeface="Arial"/>
                <a:sym typeface="Arial"/>
              </a:defRPr>
            </a:lvl2pPr>
            <a:lvl3pPr marL="1371600" lvl="2" indent="-228600" algn="l">
              <a:lnSpc>
                <a:spcPct val="120000"/>
              </a:lnSpc>
              <a:spcBef>
                <a:spcPts val="500"/>
              </a:spcBef>
              <a:spcAft>
                <a:spcPts val="0"/>
              </a:spcAft>
              <a:buClr>
                <a:schemeClr val="dk1"/>
              </a:buClr>
              <a:buSzPts val="2200"/>
              <a:buNone/>
              <a:defRPr sz="2200" b="0" i="0">
                <a:latin typeface="Arial"/>
                <a:ea typeface="Arial"/>
                <a:cs typeface="Arial"/>
                <a:sym typeface="Arial"/>
              </a:defRPr>
            </a:lvl3pPr>
            <a:lvl4pPr marL="1828800" lvl="3" indent="-228600" algn="l">
              <a:lnSpc>
                <a:spcPct val="120000"/>
              </a:lnSpc>
              <a:spcBef>
                <a:spcPts val="500"/>
              </a:spcBef>
              <a:spcAft>
                <a:spcPts val="0"/>
              </a:spcAft>
              <a:buClr>
                <a:schemeClr val="dk1"/>
              </a:buClr>
              <a:buSzPts val="2200"/>
              <a:buNone/>
              <a:defRPr sz="2200" b="0" i="0">
                <a:latin typeface="Arial"/>
                <a:ea typeface="Arial"/>
                <a:cs typeface="Arial"/>
                <a:sym typeface="Arial"/>
              </a:defRPr>
            </a:lvl4pPr>
            <a:lvl5pPr marL="2286000" lvl="4" indent="-228600" algn="l">
              <a:lnSpc>
                <a:spcPct val="120000"/>
              </a:lnSpc>
              <a:spcBef>
                <a:spcPts val="500"/>
              </a:spcBef>
              <a:spcAft>
                <a:spcPts val="0"/>
              </a:spcAft>
              <a:buClr>
                <a:schemeClr val="dk1"/>
              </a:buClr>
              <a:buSzPts val="2200"/>
              <a:buNone/>
              <a:defRPr sz="22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0"/>
          <p:cNvSpPr txBox="1">
            <a:spLocks noGrp="1"/>
          </p:cNvSpPr>
          <p:nvPr>
            <p:ph type="body" idx="5"/>
          </p:nvPr>
        </p:nvSpPr>
        <p:spPr>
          <a:xfrm>
            <a:off x="114300" y="4877320"/>
            <a:ext cx="714755" cy="286251"/>
          </a:xfrm>
          <a:prstGeom prst="rect">
            <a:avLst/>
          </a:prstGeom>
          <a:noFill/>
          <a:ln>
            <a:noFill/>
          </a:ln>
        </p:spPr>
        <p:txBody>
          <a:bodyPr spcFirstLastPara="1" wrap="square" lIns="0" tIns="0" rIns="0" bIns="0" anchor="t" anchorCtr="0">
            <a:noAutofit/>
          </a:bodyPr>
          <a:lstStyle>
            <a:lvl1pPr marL="457200" lvl="0" indent="-228600" algn="r">
              <a:lnSpc>
                <a:spcPct val="120000"/>
              </a:lnSpc>
              <a:spcBef>
                <a:spcPts val="0"/>
              </a:spcBef>
              <a:spcAft>
                <a:spcPts val="0"/>
              </a:spcAft>
              <a:buClr>
                <a:schemeClr val="dk1"/>
              </a:buClr>
              <a:buSzPts val="1400"/>
              <a:buNone/>
              <a:defRPr sz="1400" b="0" i="0">
                <a:latin typeface="+mn-lt"/>
                <a:ea typeface="Arial"/>
                <a:cs typeface="Arial"/>
                <a:sym typeface="Arial"/>
              </a:defRPr>
            </a:lvl1pPr>
            <a:lvl2pPr marL="914400" lvl="1" indent="-228600" algn="r">
              <a:lnSpc>
                <a:spcPct val="120000"/>
              </a:lnSpc>
              <a:spcBef>
                <a:spcPts val="500"/>
              </a:spcBef>
              <a:spcAft>
                <a:spcPts val="0"/>
              </a:spcAft>
              <a:buClr>
                <a:schemeClr val="dk1"/>
              </a:buClr>
              <a:buSzPts val="1400"/>
              <a:buNone/>
              <a:defRPr sz="1400" b="0" i="0">
                <a:latin typeface="Arial"/>
                <a:ea typeface="Arial"/>
                <a:cs typeface="Arial"/>
                <a:sym typeface="Arial"/>
              </a:defRPr>
            </a:lvl2pPr>
            <a:lvl3pPr marL="1371600" lvl="2" indent="-228600" algn="r">
              <a:lnSpc>
                <a:spcPct val="120000"/>
              </a:lnSpc>
              <a:spcBef>
                <a:spcPts val="500"/>
              </a:spcBef>
              <a:spcAft>
                <a:spcPts val="0"/>
              </a:spcAft>
              <a:buClr>
                <a:schemeClr val="dk1"/>
              </a:buClr>
              <a:buSzPts val="1400"/>
              <a:buNone/>
              <a:defRPr sz="1400" b="0" i="0">
                <a:latin typeface="Arial"/>
                <a:ea typeface="Arial"/>
                <a:cs typeface="Arial"/>
                <a:sym typeface="Arial"/>
              </a:defRPr>
            </a:lvl3pPr>
            <a:lvl4pPr marL="1828800" lvl="3" indent="-228600" algn="r">
              <a:lnSpc>
                <a:spcPct val="120000"/>
              </a:lnSpc>
              <a:spcBef>
                <a:spcPts val="500"/>
              </a:spcBef>
              <a:spcAft>
                <a:spcPts val="0"/>
              </a:spcAft>
              <a:buClr>
                <a:schemeClr val="dk1"/>
              </a:buClr>
              <a:buSzPts val="1400"/>
              <a:buNone/>
              <a:defRPr sz="1400" b="0" i="0">
                <a:latin typeface="Arial"/>
                <a:ea typeface="Arial"/>
                <a:cs typeface="Arial"/>
                <a:sym typeface="Arial"/>
              </a:defRPr>
            </a:lvl4pPr>
            <a:lvl5pPr marL="2286000" lvl="4" indent="-228600" algn="r">
              <a:lnSpc>
                <a:spcPct val="120000"/>
              </a:lnSpc>
              <a:spcBef>
                <a:spcPts val="500"/>
              </a:spcBef>
              <a:spcAft>
                <a:spcPts val="0"/>
              </a:spcAft>
              <a:buClr>
                <a:schemeClr val="dk1"/>
              </a:buClr>
              <a:buSzPts val="1400"/>
              <a:buNone/>
              <a:defRPr sz="14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0"/>
          <p:cNvSpPr txBox="1">
            <a:spLocks noGrp="1"/>
          </p:cNvSpPr>
          <p:nvPr>
            <p:ph type="body" idx="6"/>
          </p:nvPr>
        </p:nvSpPr>
        <p:spPr>
          <a:xfrm>
            <a:off x="1019459" y="4829945"/>
            <a:ext cx="5902041" cy="381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2200"/>
              <a:buNone/>
              <a:defRPr sz="2200" b="0" i="0">
                <a:latin typeface="+mn-lt"/>
                <a:ea typeface="Arial"/>
                <a:cs typeface="Arial"/>
                <a:sym typeface="Arial"/>
              </a:defRPr>
            </a:lvl1pPr>
            <a:lvl2pPr marL="914400" lvl="1" indent="-228600" algn="l">
              <a:lnSpc>
                <a:spcPct val="120000"/>
              </a:lnSpc>
              <a:spcBef>
                <a:spcPts val="500"/>
              </a:spcBef>
              <a:spcAft>
                <a:spcPts val="0"/>
              </a:spcAft>
              <a:buClr>
                <a:schemeClr val="dk1"/>
              </a:buClr>
              <a:buSzPts val="2200"/>
              <a:buNone/>
              <a:defRPr sz="2200" b="0" i="0">
                <a:latin typeface="Arial"/>
                <a:ea typeface="Arial"/>
                <a:cs typeface="Arial"/>
                <a:sym typeface="Arial"/>
              </a:defRPr>
            </a:lvl2pPr>
            <a:lvl3pPr marL="1371600" lvl="2" indent="-228600" algn="l">
              <a:lnSpc>
                <a:spcPct val="120000"/>
              </a:lnSpc>
              <a:spcBef>
                <a:spcPts val="500"/>
              </a:spcBef>
              <a:spcAft>
                <a:spcPts val="0"/>
              </a:spcAft>
              <a:buClr>
                <a:schemeClr val="dk1"/>
              </a:buClr>
              <a:buSzPts val="2200"/>
              <a:buNone/>
              <a:defRPr sz="2200" b="0" i="0">
                <a:latin typeface="Arial"/>
                <a:ea typeface="Arial"/>
                <a:cs typeface="Arial"/>
                <a:sym typeface="Arial"/>
              </a:defRPr>
            </a:lvl3pPr>
            <a:lvl4pPr marL="1828800" lvl="3" indent="-228600" algn="l">
              <a:lnSpc>
                <a:spcPct val="120000"/>
              </a:lnSpc>
              <a:spcBef>
                <a:spcPts val="500"/>
              </a:spcBef>
              <a:spcAft>
                <a:spcPts val="0"/>
              </a:spcAft>
              <a:buClr>
                <a:schemeClr val="dk1"/>
              </a:buClr>
              <a:buSzPts val="2200"/>
              <a:buNone/>
              <a:defRPr sz="2200" b="0" i="0">
                <a:latin typeface="Arial"/>
                <a:ea typeface="Arial"/>
                <a:cs typeface="Arial"/>
                <a:sym typeface="Arial"/>
              </a:defRPr>
            </a:lvl4pPr>
            <a:lvl5pPr marL="2286000" lvl="4" indent="-228600" algn="l">
              <a:lnSpc>
                <a:spcPct val="120000"/>
              </a:lnSpc>
              <a:spcBef>
                <a:spcPts val="500"/>
              </a:spcBef>
              <a:spcAft>
                <a:spcPts val="0"/>
              </a:spcAft>
              <a:buClr>
                <a:schemeClr val="dk1"/>
              </a:buClr>
              <a:buSzPts val="2200"/>
              <a:buNone/>
              <a:defRPr sz="22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0"/>
          <p:cNvSpPr txBox="1">
            <a:spLocks noGrp="1"/>
          </p:cNvSpPr>
          <p:nvPr>
            <p:ph type="body" idx="7"/>
          </p:nvPr>
        </p:nvSpPr>
        <p:spPr>
          <a:xfrm>
            <a:off x="114300" y="5671097"/>
            <a:ext cx="714755" cy="286251"/>
          </a:xfrm>
          <a:prstGeom prst="rect">
            <a:avLst/>
          </a:prstGeom>
          <a:noFill/>
          <a:ln>
            <a:noFill/>
          </a:ln>
        </p:spPr>
        <p:txBody>
          <a:bodyPr spcFirstLastPara="1" wrap="square" lIns="0" tIns="0" rIns="0" bIns="0" anchor="t" anchorCtr="0">
            <a:noAutofit/>
          </a:bodyPr>
          <a:lstStyle>
            <a:lvl1pPr marL="457200" lvl="0" indent="-228600" algn="r">
              <a:lnSpc>
                <a:spcPct val="120000"/>
              </a:lnSpc>
              <a:spcBef>
                <a:spcPts val="0"/>
              </a:spcBef>
              <a:spcAft>
                <a:spcPts val="0"/>
              </a:spcAft>
              <a:buClr>
                <a:schemeClr val="dk1"/>
              </a:buClr>
              <a:buSzPts val="1400"/>
              <a:buNone/>
              <a:defRPr sz="1400" b="0" i="0">
                <a:latin typeface="+mn-lt"/>
                <a:ea typeface="Arial"/>
                <a:cs typeface="Arial"/>
                <a:sym typeface="Arial"/>
              </a:defRPr>
            </a:lvl1pPr>
            <a:lvl2pPr marL="914400" lvl="1" indent="-228600" algn="r">
              <a:lnSpc>
                <a:spcPct val="120000"/>
              </a:lnSpc>
              <a:spcBef>
                <a:spcPts val="500"/>
              </a:spcBef>
              <a:spcAft>
                <a:spcPts val="0"/>
              </a:spcAft>
              <a:buClr>
                <a:schemeClr val="dk1"/>
              </a:buClr>
              <a:buSzPts val="1400"/>
              <a:buNone/>
              <a:defRPr sz="1400" b="0" i="0">
                <a:latin typeface="Arial"/>
                <a:ea typeface="Arial"/>
                <a:cs typeface="Arial"/>
                <a:sym typeface="Arial"/>
              </a:defRPr>
            </a:lvl2pPr>
            <a:lvl3pPr marL="1371600" lvl="2" indent="-228600" algn="r">
              <a:lnSpc>
                <a:spcPct val="120000"/>
              </a:lnSpc>
              <a:spcBef>
                <a:spcPts val="500"/>
              </a:spcBef>
              <a:spcAft>
                <a:spcPts val="0"/>
              </a:spcAft>
              <a:buClr>
                <a:schemeClr val="dk1"/>
              </a:buClr>
              <a:buSzPts val="1400"/>
              <a:buNone/>
              <a:defRPr sz="1400" b="0" i="0">
                <a:latin typeface="Arial"/>
                <a:ea typeface="Arial"/>
                <a:cs typeface="Arial"/>
                <a:sym typeface="Arial"/>
              </a:defRPr>
            </a:lvl3pPr>
            <a:lvl4pPr marL="1828800" lvl="3" indent="-228600" algn="r">
              <a:lnSpc>
                <a:spcPct val="120000"/>
              </a:lnSpc>
              <a:spcBef>
                <a:spcPts val="500"/>
              </a:spcBef>
              <a:spcAft>
                <a:spcPts val="0"/>
              </a:spcAft>
              <a:buClr>
                <a:schemeClr val="dk1"/>
              </a:buClr>
              <a:buSzPts val="1400"/>
              <a:buNone/>
              <a:defRPr sz="1400" b="0" i="0">
                <a:latin typeface="Arial"/>
                <a:ea typeface="Arial"/>
                <a:cs typeface="Arial"/>
                <a:sym typeface="Arial"/>
              </a:defRPr>
            </a:lvl4pPr>
            <a:lvl5pPr marL="2286000" lvl="4" indent="-228600" algn="r">
              <a:lnSpc>
                <a:spcPct val="120000"/>
              </a:lnSpc>
              <a:spcBef>
                <a:spcPts val="500"/>
              </a:spcBef>
              <a:spcAft>
                <a:spcPts val="0"/>
              </a:spcAft>
              <a:buClr>
                <a:schemeClr val="dk1"/>
              </a:buClr>
              <a:buSzPts val="1400"/>
              <a:buNone/>
              <a:defRPr sz="14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0"/>
          <p:cNvSpPr txBox="1">
            <a:spLocks noGrp="1"/>
          </p:cNvSpPr>
          <p:nvPr>
            <p:ph type="body" idx="8"/>
          </p:nvPr>
        </p:nvSpPr>
        <p:spPr>
          <a:xfrm>
            <a:off x="1019459" y="5623722"/>
            <a:ext cx="5902041" cy="381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2200"/>
              <a:buNone/>
              <a:defRPr sz="2200" b="0" i="0">
                <a:latin typeface="+mn-lt"/>
                <a:ea typeface="Arial"/>
                <a:cs typeface="Arial"/>
                <a:sym typeface="Arial"/>
              </a:defRPr>
            </a:lvl1pPr>
            <a:lvl2pPr marL="914400" lvl="1" indent="-228600" algn="l">
              <a:lnSpc>
                <a:spcPct val="120000"/>
              </a:lnSpc>
              <a:spcBef>
                <a:spcPts val="500"/>
              </a:spcBef>
              <a:spcAft>
                <a:spcPts val="0"/>
              </a:spcAft>
              <a:buClr>
                <a:schemeClr val="dk1"/>
              </a:buClr>
              <a:buSzPts val="2200"/>
              <a:buNone/>
              <a:defRPr sz="2200" b="0" i="0">
                <a:latin typeface="Arial"/>
                <a:ea typeface="Arial"/>
                <a:cs typeface="Arial"/>
                <a:sym typeface="Arial"/>
              </a:defRPr>
            </a:lvl2pPr>
            <a:lvl3pPr marL="1371600" lvl="2" indent="-228600" algn="l">
              <a:lnSpc>
                <a:spcPct val="120000"/>
              </a:lnSpc>
              <a:spcBef>
                <a:spcPts val="500"/>
              </a:spcBef>
              <a:spcAft>
                <a:spcPts val="0"/>
              </a:spcAft>
              <a:buClr>
                <a:schemeClr val="dk1"/>
              </a:buClr>
              <a:buSzPts val="2200"/>
              <a:buNone/>
              <a:defRPr sz="2200" b="0" i="0">
                <a:latin typeface="Arial"/>
                <a:ea typeface="Arial"/>
                <a:cs typeface="Arial"/>
                <a:sym typeface="Arial"/>
              </a:defRPr>
            </a:lvl3pPr>
            <a:lvl4pPr marL="1828800" lvl="3" indent="-228600" algn="l">
              <a:lnSpc>
                <a:spcPct val="120000"/>
              </a:lnSpc>
              <a:spcBef>
                <a:spcPts val="500"/>
              </a:spcBef>
              <a:spcAft>
                <a:spcPts val="0"/>
              </a:spcAft>
              <a:buClr>
                <a:schemeClr val="dk1"/>
              </a:buClr>
              <a:buSzPts val="2200"/>
              <a:buNone/>
              <a:defRPr sz="2200" b="0" i="0">
                <a:latin typeface="Arial"/>
                <a:ea typeface="Arial"/>
                <a:cs typeface="Arial"/>
                <a:sym typeface="Arial"/>
              </a:defRPr>
            </a:lvl4pPr>
            <a:lvl5pPr marL="2286000" lvl="4" indent="-228600" algn="l">
              <a:lnSpc>
                <a:spcPct val="120000"/>
              </a:lnSpc>
              <a:spcBef>
                <a:spcPts val="500"/>
              </a:spcBef>
              <a:spcAft>
                <a:spcPts val="0"/>
              </a:spcAft>
              <a:buClr>
                <a:schemeClr val="dk1"/>
              </a:buClr>
              <a:buSzPts val="2200"/>
              <a:buNone/>
              <a:defRPr sz="22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 name="Picture 1" descr="A blue circle with white letters on it&#10;&#10;AI-generated content may be incorrect.">
            <a:extLst>
              <a:ext uri="{FF2B5EF4-FFF2-40B4-BE49-F238E27FC236}">
                <a16:creationId xmlns:a16="http://schemas.microsoft.com/office/drawing/2014/main" id="{60B0E99A-9024-9A4B-4C6B-A164E9A1CFD5}"/>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478638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 Blank">
    <p:spTree>
      <p:nvGrpSpPr>
        <p:cNvPr id="1" name=""/>
        <p:cNvGrpSpPr/>
        <p:nvPr/>
      </p:nvGrpSpPr>
      <p:grpSpPr>
        <a:xfrm>
          <a:off x="0" y="0"/>
          <a:ext cx="0" cy="0"/>
          <a:chOff x="0" y="0"/>
          <a:chExt cx="0" cy="0"/>
        </a:xfrm>
      </p:grpSpPr>
      <p:pic>
        <p:nvPicPr>
          <p:cNvPr id="3" name="500" descr="preencoded.png">
            <a:extLst>
              <a:ext uri="{FF2B5EF4-FFF2-40B4-BE49-F238E27FC236}">
                <a16:creationId xmlns:a16="http://schemas.microsoft.com/office/drawing/2014/main" id="{D6577636-9F6B-CF0D-5BDB-BAEC19714C3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5" name="Title 4">
            <a:extLst>
              <a:ext uri="{FF2B5EF4-FFF2-40B4-BE49-F238E27FC236}">
                <a16:creationId xmlns:a16="http://schemas.microsoft.com/office/drawing/2014/main" id="{3E8BBC40-26A0-40F8-E8E9-B33070F56A0B}"/>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6" name="CaixaDeTexto 10">
            <a:extLst>
              <a:ext uri="{FF2B5EF4-FFF2-40B4-BE49-F238E27FC236}">
                <a16:creationId xmlns:a16="http://schemas.microsoft.com/office/drawing/2014/main" id="{5887C197-6064-5460-CE3C-4ED72E0C9714}"/>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8" name="Picture 7" descr="A blue circle with white letters on it&#10;&#10;AI-generated content may be incorrect.">
            <a:extLst>
              <a:ext uri="{FF2B5EF4-FFF2-40B4-BE49-F238E27FC236}">
                <a16:creationId xmlns:a16="http://schemas.microsoft.com/office/drawing/2014/main" id="{669D4329-01E0-B825-AAA2-D2A9F034ADF8}"/>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19098571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Subtitle + 1 Text + Photo">
  <p:cSld name="Title + Subtitle + 1 Text + Photo">
    <p:spTree>
      <p:nvGrpSpPr>
        <p:cNvPr id="1" name="Shape 113"/>
        <p:cNvGrpSpPr/>
        <p:nvPr/>
      </p:nvGrpSpPr>
      <p:grpSpPr>
        <a:xfrm>
          <a:off x="0" y="0"/>
          <a:ext cx="0" cy="0"/>
          <a:chOff x="0" y="0"/>
          <a:chExt cx="0" cy="0"/>
        </a:xfrm>
      </p:grpSpPr>
      <p:sp>
        <p:nvSpPr>
          <p:cNvPr id="114" name="Google Shape;114;p58"/>
          <p:cNvSpPr txBox="1">
            <a:spLocks noGrp="1"/>
          </p:cNvSpPr>
          <p:nvPr>
            <p:ph type="body" idx="1"/>
          </p:nvPr>
        </p:nvSpPr>
        <p:spPr>
          <a:xfrm>
            <a:off x="194952" y="1120779"/>
            <a:ext cx="5710548" cy="784221"/>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800"/>
              <a:buFont typeface="Arial"/>
              <a:buNone/>
              <a:defRPr sz="1800">
                <a:latin typeface="+mn-lt"/>
              </a:defRPr>
            </a:lvl1pPr>
            <a:lvl2pPr marL="914400" lvl="1" indent="-298450" algn="l">
              <a:lnSpc>
                <a:spcPct val="120000"/>
              </a:lnSpc>
              <a:spcBef>
                <a:spcPts val="500"/>
              </a:spcBef>
              <a:spcAft>
                <a:spcPts val="0"/>
              </a:spcAft>
              <a:buClr>
                <a:schemeClr val="dk1"/>
              </a:buClr>
              <a:buSzPts val="1100"/>
              <a:buFont typeface="Arial"/>
              <a:buChar char="•"/>
              <a:defRPr sz="1100"/>
            </a:lvl2pPr>
            <a:lvl3pPr marL="1371600" lvl="2" indent="-298450" algn="l">
              <a:lnSpc>
                <a:spcPct val="120000"/>
              </a:lnSpc>
              <a:spcBef>
                <a:spcPts val="500"/>
              </a:spcBef>
              <a:spcAft>
                <a:spcPts val="0"/>
              </a:spcAft>
              <a:buClr>
                <a:schemeClr val="dk1"/>
              </a:buClr>
              <a:buSzPts val="1100"/>
              <a:buFont typeface="Arial"/>
              <a:buChar char="•"/>
              <a:defRPr sz="1100"/>
            </a:lvl3pPr>
            <a:lvl4pPr marL="1828800" lvl="3" indent="-298450" algn="l">
              <a:lnSpc>
                <a:spcPct val="120000"/>
              </a:lnSpc>
              <a:spcBef>
                <a:spcPts val="500"/>
              </a:spcBef>
              <a:spcAft>
                <a:spcPts val="0"/>
              </a:spcAft>
              <a:buClr>
                <a:schemeClr val="dk1"/>
              </a:buClr>
              <a:buSzPts val="1100"/>
              <a:buFont typeface="Arial"/>
              <a:buChar char="•"/>
              <a:defRPr sz="1100"/>
            </a:lvl4pPr>
            <a:lvl5pPr marL="2286000" lvl="4" indent="-298450" algn="l">
              <a:lnSpc>
                <a:spcPct val="120000"/>
              </a:lnSpc>
              <a:spcBef>
                <a:spcPts val="500"/>
              </a:spcBef>
              <a:spcAft>
                <a:spcPts val="0"/>
              </a:spcAft>
              <a:buClr>
                <a:schemeClr val="dk1"/>
              </a:buClr>
              <a:buSzPts val="1100"/>
              <a:buFont typeface="Arial"/>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5" name="Google Shape;115;p58"/>
          <p:cNvSpPr txBox="1">
            <a:spLocks noGrp="1"/>
          </p:cNvSpPr>
          <p:nvPr>
            <p:ph type="body" idx="2"/>
          </p:nvPr>
        </p:nvSpPr>
        <p:spPr>
          <a:xfrm>
            <a:off x="192088" y="2384427"/>
            <a:ext cx="5713412" cy="2092319"/>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100"/>
              <a:buFont typeface="Arial"/>
              <a:buNone/>
              <a:defRPr sz="1300">
                <a:latin typeface="+mn-lt"/>
              </a:defRPr>
            </a:lvl1pPr>
            <a:lvl2pPr marL="914400" lvl="1" indent="-298450" algn="l">
              <a:lnSpc>
                <a:spcPct val="120000"/>
              </a:lnSpc>
              <a:spcBef>
                <a:spcPts val="500"/>
              </a:spcBef>
              <a:spcAft>
                <a:spcPts val="0"/>
              </a:spcAft>
              <a:buClr>
                <a:schemeClr val="dk1"/>
              </a:buClr>
              <a:buSzPts val="1100"/>
              <a:buFont typeface="Arial"/>
              <a:buChar char="•"/>
              <a:defRPr sz="1100"/>
            </a:lvl2pPr>
            <a:lvl3pPr marL="1371600" lvl="2" indent="-298450" algn="l">
              <a:lnSpc>
                <a:spcPct val="120000"/>
              </a:lnSpc>
              <a:spcBef>
                <a:spcPts val="500"/>
              </a:spcBef>
              <a:spcAft>
                <a:spcPts val="0"/>
              </a:spcAft>
              <a:buClr>
                <a:schemeClr val="dk1"/>
              </a:buClr>
              <a:buSzPts val="1100"/>
              <a:buFont typeface="Arial"/>
              <a:buChar char="•"/>
              <a:defRPr sz="1100"/>
            </a:lvl3pPr>
            <a:lvl4pPr marL="1828800" lvl="3" indent="-298450" algn="l">
              <a:lnSpc>
                <a:spcPct val="120000"/>
              </a:lnSpc>
              <a:spcBef>
                <a:spcPts val="500"/>
              </a:spcBef>
              <a:spcAft>
                <a:spcPts val="0"/>
              </a:spcAft>
              <a:buClr>
                <a:schemeClr val="dk1"/>
              </a:buClr>
              <a:buSzPts val="1100"/>
              <a:buFont typeface="Arial"/>
              <a:buChar char="•"/>
              <a:defRPr sz="1100"/>
            </a:lvl4pPr>
            <a:lvl5pPr marL="2286000" lvl="4" indent="-298450" algn="l">
              <a:lnSpc>
                <a:spcPct val="120000"/>
              </a:lnSpc>
              <a:spcBef>
                <a:spcPts val="500"/>
              </a:spcBef>
              <a:spcAft>
                <a:spcPts val="0"/>
              </a:spcAft>
              <a:buClr>
                <a:schemeClr val="dk1"/>
              </a:buClr>
              <a:buSzPts val="1100"/>
              <a:buFont typeface="Arial"/>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17" name="Google Shape;117;p58"/>
          <p:cNvSpPr>
            <a:spLocks noGrp="1"/>
          </p:cNvSpPr>
          <p:nvPr>
            <p:ph type="pic" idx="3"/>
          </p:nvPr>
        </p:nvSpPr>
        <p:spPr>
          <a:xfrm>
            <a:off x="6286500" y="2384425"/>
            <a:ext cx="5700713" cy="3425825"/>
          </a:xfrm>
          <a:prstGeom prst="rect">
            <a:avLst/>
          </a:prstGeom>
          <a:solidFill>
            <a:srgbClr val="A5A5A5"/>
          </a:solidFill>
          <a:ln>
            <a:noFill/>
          </a:ln>
        </p:spPr>
      </p:sp>
      <p:sp>
        <p:nvSpPr>
          <p:cNvPr id="119" name="Google Shape;119;p58"/>
          <p:cNvSpPr txBox="1">
            <a:spLocks noGrp="1"/>
          </p:cNvSpPr>
          <p:nvPr>
            <p:ph type="title"/>
          </p:nvPr>
        </p:nvSpPr>
        <p:spPr>
          <a:xfrm>
            <a:off x="190500" y="641350"/>
            <a:ext cx="5715000" cy="39035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4000" b="0" i="0">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ue circle with white letters on it&#10;&#10;AI-generated content may be incorrect.">
            <a:extLst>
              <a:ext uri="{FF2B5EF4-FFF2-40B4-BE49-F238E27FC236}">
                <a16:creationId xmlns:a16="http://schemas.microsoft.com/office/drawing/2014/main" id="{F7AE24DE-BED9-75EC-7271-810994B75AC9}"/>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81732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Divider Photo (Blank)">
  <p:cSld name="Section Divider Photo (Blank)">
    <p:spTree>
      <p:nvGrpSpPr>
        <p:cNvPr id="1" name="Shape 25"/>
        <p:cNvGrpSpPr/>
        <p:nvPr/>
      </p:nvGrpSpPr>
      <p:grpSpPr>
        <a:xfrm>
          <a:off x="0" y="0"/>
          <a:ext cx="0" cy="0"/>
          <a:chOff x="0" y="0"/>
          <a:chExt cx="0" cy="0"/>
        </a:xfrm>
      </p:grpSpPr>
      <p:sp>
        <p:nvSpPr>
          <p:cNvPr id="26" name="Google Shape;26;p49"/>
          <p:cNvSpPr txBox="1">
            <a:spLocks noGrp="1"/>
          </p:cNvSpPr>
          <p:nvPr>
            <p:ph type="body" idx="1"/>
          </p:nvPr>
        </p:nvSpPr>
        <p:spPr>
          <a:xfrm>
            <a:off x="201133" y="638175"/>
            <a:ext cx="315468" cy="666750"/>
          </a:xfrm>
          <a:prstGeom prst="rect">
            <a:avLst/>
          </a:prstGeom>
          <a:noFill/>
          <a:ln>
            <a:noFill/>
          </a:ln>
        </p:spPr>
        <p:txBody>
          <a:bodyPr spcFirstLastPara="1" wrap="square" lIns="0" tIns="0" rIns="0" bIns="46800" anchor="t" anchorCtr="0">
            <a:noAutofit/>
          </a:bodyPr>
          <a:lstStyle>
            <a:lvl1pPr marL="457200" lvl="0" indent="-228600" algn="r">
              <a:lnSpc>
                <a:spcPct val="120000"/>
              </a:lnSpc>
              <a:spcBef>
                <a:spcPts val="1000"/>
              </a:spcBef>
              <a:spcAft>
                <a:spcPts val="0"/>
              </a:spcAft>
              <a:buClr>
                <a:schemeClr val="dk1"/>
              </a:buClr>
              <a:buSzPts val="2000"/>
              <a:buNone/>
              <a:defRPr sz="2000" b="0" i="0">
                <a:latin typeface="+mn-lt"/>
                <a:ea typeface="Arial"/>
                <a:cs typeface="Arial"/>
                <a:sym typeface="Arial"/>
              </a:defRPr>
            </a:lvl1pPr>
            <a:lvl2pPr marL="914400" lvl="1" indent="-228600" algn="r">
              <a:lnSpc>
                <a:spcPct val="120000"/>
              </a:lnSpc>
              <a:spcBef>
                <a:spcPts val="500"/>
              </a:spcBef>
              <a:spcAft>
                <a:spcPts val="0"/>
              </a:spcAft>
              <a:buClr>
                <a:schemeClr val="dk1"/>
              </a:buClr>
              <a:buSzPts val="2000"/>
              <a:buNone/>
              <a:defRPr sz="2000" b="0" i="0">
                <a:latin typeface="Arial"/>
                <a:ea typeface="Arial"/>
                <a:cs typeface="Arial"/>
                <a:sym typeface="Arial"/>
              </a:defRPr>
            </a:lvl2pPr>
            <a:lvl3pPr marL="1371600" lvl="2" indent="-228600" algn="r">
              <a:lnSpc>
                <a:spcPct val="120000"/>
              </a:lnSpc>
              <a:spcBef>
                <a:spcPts val="500"/>
              </a:spcBef>
              <a:spcAft>
                <a:spcPts val="0"/>
              </a:spcAft>
              <a:buClr>
                <a:schemeClr val="dk1"/>
              </a:buClr>
              <a:buSzPts val="2000"/>
              <a:buNone/>
              <a:defRPr sz="2000" b="0" i="0">
                <a:latin typeface="Arial"/>
                <a:ea typeface="Arial"/>
                <a:cs typeface="Arial"/>
                <a:sym typeface="Arial"/>
              </a:defRPr>
            </a:lvl3pPr>
            <a:lvl4pPr marL="1828800" lvl="3" indent="-228600" algn="r">
              <a:lnSpc>
                <a:spcPct val="120000"/>
              </a:lnSpc>
              <a:spcBef>
                <a:spcPts val="500"/>
              </a:spcBef>
              <a:spcAft>
                <a:spcPts val="0"/>
              </a:spcAft>
              <a:buClr>
                <a:schemeClr val="dk1"/>
              </a:buClr>
              <a:buSzPts val="2000"/>
              <a:buNone/>
              <a:defRPr sz="2000" b="0" i="0">
                <a:latin typeface="Arial"/>
                <a:ea typeface="Arial"/>
                <a:cs typeface="Arial"/>
                <a:sym typeface="Arial"/>
              </a:defRPr>
            </a:lvl4pPr>
            <a:lvl5pPr marL="2286000" lvl="4" indent="-228600" algn="r">
              <a:lnSpc>
                <a:spcPct val="120000"/>
              </a:lnSpc>
              <a:spcBef>
                <a:spcPts val="500"/>
              </a:spcBef>
              <a:spcAft>
                <a:spcPts val="0"/>
              </a:spcAft>
              <a:buClr>
                <a:schemeClr val="dk1"/>
              </a:buClr>
              <a:buSzPts val="2000"/>
              <a:buNone/>
              <a:defRPr sz="2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27;p49"/>
          <p:cNvSpPr txBox="1">
            <a:spLocks noGrp="1"/>
          </p:cNvSpPr>
          <p:nvPr>
            <p:ph type="title"/>
          </p:nvPr>
        </p:nvSpPr>
        <p:spPr>
          <a:xfrm>
            <a:off x="701568" y="575331"/>
            <a:ext cx="5203932" cy="437766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8000"/>
              <a:buFont typeface="Arial"/>
              <a:buNone/>
              <a:defRPr sz="8000" b="0" i="0">
                <a:latin typeface="Forma DJR Display" pitchFamily="2" charset="77"/>
                <a:ea typeface="Forma DJR Display" pitchFamily="2" charset="77"/>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 name="Picture 1" descr="A blue circle with white letters on it&#10;&#10;AI-generated content may be incorrect.">
            <a:extLst>
              <a:ext uri="{FF2B5EF4-FFF2-40B4-BE49-F238E27FC236}">
                <a16:creationId xmlns:a16="http://schemas.microsoft.com/office/drawing/2014/main" id="{7A3C940D-F29F-7466-D684-62731D8772B8}"/>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010513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1" y="397384"/>
            <a:ext cx="1158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966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ver Photo Stripe ">
    <p:spTree>
      <p:nvGrpSpPr>
        <p:cNvPr id="1" name=""/>
        <p:cNvGrpSpPr/>
        <p:nvPr/>
      </p:nvGrpSpPr>
      <p:grpSpPr>
        <a:xfrm>
          <a:off x="0" y="0"/>
          <a:ext cx="0" cy="0"/>
          <a:chOff x="0" y="0"/>
          <a:chExt cx="0" cy="0"/>
        </a:xfrm>
      </p:grpSpPr>
      <p:pic>
        <p:nvPicPr>
          <p:cNvPr id="8" name="B" descr="preencoded.png">
            <a:extLst>
              <a:ext uri="{FF2B5EF4-FFF2-40B4-BE49-F238E27FC236}">
                <a16:creationId xmlns:a16="http://schemas.microsoft.com/office/drawing/2014/main" id="{7B1CCEA9-E35D-0836-E479-0DD4B24914A3}"/>
              </a:ext>
            </a:extLst>
          </p:cNvPr>
          <p:cNvPicPr>
            <a:picLocks noChangeAspect="1"/>
          </p:cNvPicPr>
          <p:nvPr userDrawn="1"/>
        </p:nvPicPr>
        <p:blipFill>
          <a:blip r:embed="rId2"/>
          <a:srcRect l="23333" b="20000"/>
          <a:stretch/>
        </p:blipFill>
        <p:spPr>
          <a:xfrm>
            <a:off x="2788693" y="-1"/>
            <a:ext cx="9416955" cy="5527343"/>
          </a:xfrm>
          <a:prstGeom prst="rect">
            <a:avLst/>
          </a:prstGeom>
        </p:spPr>
      </p:pic>
      <p:sp>
        <p:nvSpPr>
          <p:cNvPr id="6" name="Title 5">
            <a:extLst>
              <a:ext uri="{FF2B5EF4-FFF2-40B4-BE49-F238E27FC236}">
                <a16:creationId xmlns:a16="http://schemas.microsoft.com/office/drawing/2014/main" id="{9FDAFD70-EC4B-8ACF-D771-DD978D19C917}"/>
              </a:ext>
            </a:extLst>
          </p:cNvPr>
          <p:cNvSpPr>
            <a:spLocks noGrp="1"/>
          </p:cNvSpPr>
          <p:nvPr>
            <p:ph type="title" hasCustomPrompt="1"/>
          </p:nvPr>
        </p:nvSpPr>
        <p:spPr>
          <a:xfrm>
            <a:off x="201133" y="6115033"/>
            <a:ext cx="9778998" cy="656831"/>
          </a:xfrm>
          <a:prstGeom prst="rect">
            <a:avLst/>
          </a:prstGeom>
        </p:spPr>
        <p:txBody>
          <a:bodyPr wrap="square" lIns="0" tIns="0" rIns="0" bIns="0" anchor="b"/>
          <a:lstStyle>
            <a:lvl1pPr>
              <a:defRPr sz="5500" b="0" i="0">
                <a:latin typeface="Forma DJR Display" pitchFamily="2" charset="77"/>
              </a:defRPr>
            </a:lvl1pPr>
          </a:lstStyle>
          <a:p>
            <a:r>
              <a:rPr lang="en-US" dirty="0"/>
              <a:t>Insert Cover Title Here</a:t>
            </a:r>
            <a:endParaRPr lang="en-BR" dirty="0"/>
          </a:p>
        </p:txBody>
      </p:sp>
      <p:sp>
        <p:nvSpPr>
          <p:cNvPr id="5" name="Text Placeholder 4">
            <a:extLst>
              <a:ext uri="{FF2B5EF4-FFF2-40B4-BE49-F238E27FC236}">
                <a16:creationId xmlns:a16="http://schemas.microsoft.com/office/drawing/2014/main" id="{C942C1CE-4846-C8C9-D97B-A72360B91101}"/>
              </a:ext>
            </a:extLst>
          </p:cNvPr>
          <p:cNvSpPr>
            <a:spLocks noGrp="1"/>
          </p:cNvSpPr>
          <p:nvPr>
            <p:ph type="body" sz="quarter" idx="10" hasCustomPrompt="1"/>
          </p:nvPr>
        </p:nvSpPr>
        <p:spPr>
          <a:xfrm>
            <a:off x="201133" y="201133"/>
            <a:ext cx="4064000" cy="857250"/>
          </a:xfrm>
          <a:prstGeom prst="rect">
            <a:avLst/>
          </a:prstGeom>
        </p:spPr>
        <p:txBody>
          <a:bodyPr wrap="square" lIns="0" tIns="0" rIns="0" bIns="0"/>
          <a:lstStyle>
            <a:lvl1pPr marL="0" indent="0">
              <a:lnSpc>
                <a:spcPct val="90000"/>
              </a:lnSpc>
              <a:buNone/>
              <a:defRPr sz="2400">
                <a:latin typeface="+mj-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endParaRPr lang="en-BR" dirty="0"/>
          </a:p>
        </p:txBody>
      </p:sp>
    </p:spTree>
    <p:extLst>
      <p:ext uri="{BB962C8B-B14F-4D97-AF65-F5344CB8AC3E}">
        <p14:creationId xmlns:p14="http://schemas.microsoft.com/office/powerpoint/2010/main" val="309946731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Section Divider Stripe">
    <p:spTree>
      <p:nvGrpSpPr>
        <p:cNvPr id="1" name=""/>
        <p:cNvGrpSpPr/>
        <p:nvPr/>
      </p:nvGrpSpPr>
      <p:grpSpPr>
        <a:xfrm>
          <a:off x="0" y="0"/>
          <a:ext cx="0" cy="0"/>
          <a:chOff x="0" y="0"/>
          <a:chExt cx="0" cy="0"/>
        </a:xfrm>
      </p:grpSpPr>
      <p:pic>
        <p:nvPicPr>
          <p:cNvPr id="2" name="500" descr="preencoded.png">
            <a:extLst>
              <a:ext uri="{FF2B5EF4-FFF2-40B4-BE49-F238E27FC236}">
                <a16:creationId xmlns:a16="http://schemas.microsoft.com/office/drawing/2014/main" id="{63672D5C-0C39-CBF9-7A53-CF99DAD6ED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223000"/>
          </a:xfrm>
          <a:prstGeom prst="rect">
            <a:avLst/>
          </a:prstGeom>
        </p:spPr>
      </p:pic>
      <p:sp>
        <p:nvSpPr>
          <p:cNvPr id="8" name="Text Placeholder 7">
            <a:extLst>
              <a:ext uri="{FF2B5EF4-FFF2-40B4-BE49-F238E27FC236}">
                <a16:creationId xmlns:a16="http://schemas.microsoft.com/office/drawing/2014/main" id="{632C8E6C-0786-F364-72EB-BF77B303BA3F}"/>
              </a:ext>
            </a:extLst>
          </p:cNvPr>
          <p:cNvSpPr>
            <a:spLocks noGrp="1"/>
          </p:cNvSpPr>
          <p:nvPr>
            <p:ph type="body" sz="quarter" idx="10" hasCustomPrompt="1"/>
          </p:nvPr>
        </p:nvSpPr>
        <p:spPr>
          <a:xfrm>
            <a:off x="201133" y="638175"/>
            <a:ext cx="315468" cy="666750"/>
          </a:xfrm>
          <a:prstGeom prst="rect">
            <a:avLst/>
          </a:prstGeom>
        </p:spPr>
        <p:txBody>
          <a:bodyPr lIns="0" tIns="0" rIns="0" bIns="46800"/>
          <a:lstStyle>
            <a:lvl1pPr marL="0" indent="0" algn="r">
              <a:buNone/>
              <a:defRPr sz="2000" b="0" i="0">
                <a:latin typeface="Forma DJR Micro" pitchFamily="2" charset="77"/>
              </a:defRPr>
            </a:lvl1pPr>
            <a:lvl2pPr marL="457200" indent="0" algn="r">
              <a:buNone/>
              <a:defRPr sz="2000" b="0" i="0">
                <a:latin typeface="Forma DJR Micro" pitchFamily="2" charset="77"/>
              </a:defRPr>
            </a:lvl2pPr>
            <a:lvl3pPr marL="914400" indent="0" algn="r">
              <a:buNone/>
              <a:defRPr sz="2000" b="0" i="0">
                <a:latin typeface="Forma DJR Micro" pitchFamily="2" charset="77"/>
              </a:defRPr>
            </a:lvl3pPr>
            <a:lvl4pPr marL="1371600" indent="0" algn="r">
              <a:buNone/>
              <a:defRPr sz="2000" b="0" i="0">
                <a:latin typeface="Forma DJR Micro" pitchFamily="2" charset="77"/>
              </a:defRPr>
            </a:lvl4pPr>
            <a:lvl5pPr marL="1828800" indent="0" algn="r">
              <a:buNone/>
              <a:defRPr sz="2000" b="0" i="0">
                <a:latin typeface="Forma DJR Micro" pitchFamily="2" charset="77"/>
              </a:defRPr>
            </a:lvl5pPr>
          </a:lstStyle>
          <a:p>
            <a:pPr lvl="0"/>
            <a:r>
              <a:rPr lang="en-US" dirty="0"/>
              <a:t>Nº</a:t>
            </a:r>
            <a:endParaRPr lang="en-BR" dirty="0"/>
          </a:p>
        </p:txBody>
      </p:sp>
      <p:sp>
        <p:nvSpPr>
          <p:cNvPr id="3" name="Title 2">
            <a:extLst>
              <a:ext uri="{FF2B5EF4-FFF2-40B4-BE49-F238E27FC236}">
                <a16:creationId xmlns:a16="http://schemas.microsoft.com/office/drawing/2014/main" id="{F49D388F-0A18-825F-B539-B77C03CAEC37}"/>
              </a:ext>
            </a:extLst>
          </p:cNvPr>
          <p:cNvSpPr>
            <a:spLocks noGrp="1"/>
          </p:cNvSpPr>
          <p:nvPr>
            <p:ph type="title" hasCustomPrompt="1"/>
          </p:nvPr>
        </p:nvSpPr>
        <p:spPr>
          <a:xfrm>
            <a:off x="701568" y="575331"/>
            <a:ext cx="5203932" cy="4377669"/>
          </a:xfrm>
          <a:prstGeom prst="rect">
            <a:avLst/>
          </a:prstGeom>
        </p:spPr>
        <p:txBody>
          <a:bodyPr lIns="0" tIns="0" rIns="0" bIns="0" anchor="t"/>
          <a:lstStyle>
            <a:lvl1pPr>
              <a:defRPr sz="8000" b="0" i="0">
                <a:latin typeface="+mj-lt"/>
              </a:defRPr>
            </a:lvl1pPr>
          </a:lstStyle>
          <a:p>
            <a:r>
              <a:rPr lang="en-US" dirty="0"/>
              <a:t>Insert Section Title Here</a:t>
            </a:r>
            <a:endParaRPr lang="en-BR" dirty="0"/>
          </a:p>
        </p:txBody>
      </p:sp>
    </p:spTree>
    <p:extLst>
      <p:ext uri="{BB962C8B-B14F-4D97-AF65-F5344CB8AC3E}">
        <p14:creationId xmlns:p14="http://schemas.microsoft.com/office/powerpoint/2010/main" val="6770812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pic>
        <p:nvPicPr>
          <p:cNvPr id="13" name="Picture 12" descr="A blue and white stripes on a black background&#10;&#10;AI-generated content may be incorrect.">
            <a:extLst>
              <a:ext uri="{FF2B5EF4-FFF2-40B4-BE49-F238E27FC236}">
                <a16:creationId xmlns:a16="http://schemas.microsoft.com/office/drawing/2014/main" id="{15506D00-884A-A33E-2306-92123A4582B8}"/>
              </a:ext>
            </a:extLst>
          </p:cNvPr>
          <p:cNvPicPr>
            <a:picLocks noChangeAspect="1"/>
          </p:cNvPicPr>
          <p:nvPr userDrawn="1"/>
        </p:nvPicPr>
        <p:blipFill>
          <a:blip r:embed="rId2"/>
          <a:stretch>
            <a:fillRect/>
          </a:stretch>
        </p:blipFill>
        <p:spPr>
          <a:xfrm>
            <a:off x="8063758" y="0"/>
            <a:ext cx="4128242" cy="6848696"/>
          </a:xfrm>
          <a:prstGeom prst="rect">
            <a:avLst/>
          </a:prstGeom>
        </p:spPr>
      </p:pic>
      <p:sp>
        <p:nvSpPr>
          <p:cNvPr id="17" name="Title 16">
            <a:extLst>
              <a:ext uri="{FF2B5EF4-FFF2-40B4-BE49-F238E27FC236}">
                <a16:creationId xmlns:a16="http://schemas.microsoft.com/office/drawing/2014/main" id="{21BE5B4A-7B80-F7C0-3D4F-91947FABF1AE}"/>
              </a:ext>
            </a:extLst>
          </p:cNvPr>
          <p:cNvSpPr>
            <a:spLocks noGrp="1"/>
          </p:cNvSpPr>
          <p:nvPr>
            <p:ph type="title" hasCustomPrompt="1"/>
          </p:nvPr>
        </p:nvSpPr>
        <p:spPr>
          <a:xfrm>
            <a:off x="201133" y="560420"/>
            <a:ext cx="6720367" cy="2201830"/>
          </a:xfrm>
          <a:prstGeom prst="rect">
            <a:avLst/>
          </a:prstGeom>
        </p:spPr>
        <p:txBody>
          <a:bodyPr lIns="0" tIns="0" rIns="0" bIns="0"/>
          <a:lstStyle>
            <a:lvl1pPr>
              <a:defRPr sz="9000" b="0" i="0">
                <a:latin typeface="+mj-lt"/>
              </a:defRPr>
            </a:lvl1pPr>
          </a:lstStyle>
          <a:p>
            <a:r>
              <a:rPr lang="en-US" dirty="0"/>
              <a:t>Agenda</a:t>
            </a:r>
            <a:endParaRPr lang="en-BR" dirty="0"/>
          </a:p>
        </p:txBody>
      </p:sp>
      <p:sp>
        <p:nvSpPr>
          <p:cNvPr id="18" name="Text Placeholder 32">
            <a:extLst>
              <a:ext uri="{FF2B5EF4-FFF2-40B4-BE49-F238E27FC236}">
                <a16:creationId xmlns:a16="http://schemas.microsoft.com/office/drawing/2014/main" id="{6AF5E000-94E4-DFC0-2BCD-6BB0736506C5}"/>
              </a:ext>
            </a:extLst>
          </p:cNvPr>
          <p:cNvSpPr>
            <a:spLocks noGrp="1"/>
          </p:cNvSpPr>
          <p:nvPr>
            <p:ph type="body" sz="quarter" idx="12" hasCustomPrompt="1"/>
          </p:nvPr>
        </p:nvSpPr>
        <p:spPr>
          <a:xfrm>
            <a:off x="114300" y="3285875"/>
            <a:ext cx="714755" cy="286251"/>
          </a:xfrm>
          <a:prstGeom prst="rect">
            <a:avLst/>
          </a:prstGeom>
        </p:spPr>
        <p:txBody>
          <a:bodyPr lIns="0" tIns="0" rIns="0" bIns="0">
            <a:noAutofit/>
          </a:bodyPr>
          <a:lstStyle>
            <a:lvl1pPr marL="0" indent="0" algn="r">
              <a:spcBef>
                <a:spcPts val="0"/>
              </a:spcBef>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dirty="0"/>
              <a:t>Nº</a:t>
            </a:r>
            <a:endParaRPr lang="en-BR" dirty="0"/>
          </a:p>
        </p:txBody>
      </p:sp>
      <p:sp>
        <p:nvSpPr>
          <p:cNvPr id="19" name="Text Placeholder 32">
            <a:extLst>
              <a:ext uri="{FF2B5EF4-FFF2-40B4-BE49-F238E27FC236}">
                <a16:creationId xmlns:a16="http://schemas.microsoft.com/office/drawing/2014/main" id="{03217E14-3AB1-4F85-70A6-A197146D65A4}"/>
              </a:ext>
            </a:extLst>
          </p:cNvPr>
          <p:cNvSpPr>
            <a:spLocks noGrp="1"/>
          </p:cNvSpPr>
          <p:nvPr>
            <p:ph type="body" sz="quarter" idx="13" hasCustomPrompt="1"/>
          </p:nvPr>
        </p:nvSpPr>
        <p:spPr>
          <a:xfrm>
            <a:off x="1019459" y="3238500"/>
            <a:ext cx="5902041" cy="381000"/>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dirty="0"/>
              <a:t>Section Name</a:t>
            </a:r>
            <a:endParaRPr lang="en-BR" dirty="0"/>
          </a:p>
        </p:txBody>
      </p:sp>
      <p:sp>
        <p:nvSpPr>
          <p:cNvPr id="23" name="Text Placeholder 32">
            <a:extLst>
              <a:ext uri="{FF2B5EF4-FFF2-40B4-BE49-F238E27FC236}">
                <a16:creationId xmlns:a16="http://schemas.microsoft.com/office/drawing/2014/main" id="{A96DC485-ACAA-F710-E4EA-A56702B2EC2F}"/>
              </a:ext>
            </a:extLst>
          </p:cNvPr>
          <p:cNvSpPr>
            <a:spLocks noGrp="1"/>
          </p:cNvSpPr>
          <p:nvPr>
            <p:ph type="body" sz="quarter" idx="14" hasCustomPrompt="1"/>
          </p:nvPr>
        </p:nvSpPr>
        <p:spPr>
          <a:xfrm>
            <a:off x="114300" y="4083543"/>
            <a:ext cx="714755" cy="286251"/>
          </a:xfrm>
          <a:prstGeom prst="rect">
            <a:avLst/>
          </a:prstGeom>
        </p:spPr>
        <p:txBody>
          <a:bodyPr lIns="0" tIns="0" rIns="0" bIns="0"/>
          <a:lstStyle>
            <a:lvl1pPr marL="0" indent="0" algn="r">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dirty="0"/>
              <a:t>Nº</a:t>
            </a:r>
            <a:endParaRPr lang="en-BR" dirty="0"/>
          </a:p>
        </p:txBody>
      </p:sp>
      <p:sp>
        <p:nvSpPr>
          <p:cNvPr id="24" name="Text Placeholder 32">
            <a:extLst>
              <a:ext uri="{FF2B5EF4-FFF2-40B4-BE49-F238E27FC236}">
                <a16:creationId xmlns:a16="http://schemas.microsoft.com/office/drawing/2014/main" id="{EA548851-B149-7558-7C66-69985E92A02F}"/>
              </a:ext>
            </a:extLst>
          </p:cNvPr>
          <p:cNvSpPr>
            <a:spLocks noGrp="1"/>
          </p:cNvSpPr>
          <p:nvPr>
            <p:ph type="body" sz="quarter" idx="15" hasCustomPrompt="1"/>
          </p:nvPr>
        </p:nvSpPr>
        <p:spPr>
          <a:xfrm>
            <a:off x="1019459" y="4036168"/>
            <a:ext cx="5902041" cy="381000"/>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dirty="0"/>
              <a:t>Section Name</a:t>
            </a:r>
            <a:endParaRPr lang="en-BR" dirty="0"/>
          </a:p>
        </p:txBody>
      </p:sp>
      <p:sp>
        <p:nvSpPr>
          <p:cNvPr id="26" name="Text Placeholder 32">
            <a:extLst>
              <a:ext uri="{FF2B5EF4-FFF2-40B4-BE49-F238E27FC236}">
                <a16:creationId xmlns:a16="http://schemas.microsoft.com/office/drawing/2014/main" id="{2B11312E-6B8B-8F76-422B-106C46A5D710}"/>
              </a:ext>
            </a:extLst>
          </p:cNvPr>
          <p:cNvSpPr>
            <a:spLocks noGrp="1"/>
          </p:cNvSpPr>
          <p:nvPr>
            <p:ph type="body" sz="quarter" idx="16" hasCustomPrompt="1"/>
          </p:nvPr>
        </p:nvSpPr>
        <p:spPr>
          <a:xfrm>
            <a:off x="114300" y="4877320"/>
            <a:ext cx="714755" cy="286251"/>
          </a:xfrm>
          <a:prstGeom prst="rect">
            <a:avLst/>
          </a:prstGeom>
        </p:spPr>
        <p:txBody>
          <a:bodyPr lIns="0" tIns="0" rIns="0" bIns="0">
            <a:noAutofit/>
          </a:bodyPr>
          <a:lstStyle>
            <a:lvl1pPr marL="0" indent="0" algn="r">
              <a:spcBef>
                <a:spcPts val="0"/>
              </a:spcBef>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dirty="0"/>
              <a:t>Nº</a:t>
            </a:r>
            <a:endParaRPr lang="en-BR" dirty="0"/>
          </a:p>
        </p:txBody>
      </p:sp>
      <p:sp>
        <p:nvSpPr>
          <p:cNvPr id="27" name="Text Placeholder 32">
            <a:extLst>
              <a:ext uri="{FF2B5EF4-FFF2-40B4-BE49-F238E27FC236}">
                <a16:creationId xmlns:a16="http://schemas.microsoft.com/office/drawing/2014/main" id="{6F02959E-B268-2F12-0B2C-BE68716ECD27}"/>
              </a:ext>
            </a:extLst>
          </p:cNvPr>
          <p:cNvSpPr>
            <a:spLocks noGrp="1"/>
          </p:cNvSpPr>
          <p:nvPr>
            <p:ph type="body" sz="quarter" idx="17" hasCustomPrompt="1"/>
          </p:nvPr>
        </p:nvSpPr>
        <p:spPr>
          <a:xfrm>
            <a:off x="1019459" y="4829945"/>
            <a:ext cx="5902041" cy="381000"/>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dirty="0"/>
              <a:t>Section Name</a:t>
            </a:r>
            <a:endParaRPr lang="en-BR" dirty="0"/>
          </a:p>
        </p:txBody>
      </p:sp>
      <p:sp>
        <p:nvSpPr>
          <p:cNvPr id="29" name="Text Placeholder 32">
            <a:extLst>
              <a:ext uri="{FF2B5EF4-FFF2-40B4-BE49-F238E27FC236}">
                <a16:creationId xmlns:a16="http://schemas.microsoft.com/office/drawing/2014/main" id="{6D9AC3DB-9325-D544-C794-92796355272C}"/>
              </a:ext>
            </a:extLst>
          </p:cNvPr>
          <p:cNvSpPr>
            <a:spLocks noGrp="1"/>
          </p:cNvSpPr>
          <p:nvPr>
            <p:ph type="body" sz="quarter" idx="18" hasCustomPrompt="1"/>
          </p:nvPr>
        </p:nvSpPr>
        <p:spPr>
          <a:xfrm>
            <a:off x="114300" y="5671097"/>
            <a:ext cx="714755" cy="286251"/>
          </a:xfrm>
          <a:prstGeom prst="rect">
            <a:avLst/>
          </a:prstGeom>
        </p:spPr>
        <p:txBody>
          <a:bodyPr lIns="0" tIns="0" rIns="0" bIns="0">
            <a:noAutofit/>
          </a:bodyPr>
          <a:lstStyle>
            <a:lvl1pPr marL="0" indent="0" algn="r">
              <a:spcBef>
                <a:spcPts val="0"/>
              </a:spcBef>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dirty="0"/>
              <a:t>Nº</a:t>
            </a:r>
            <a:endParaRPr lang="en-BR" dirty="0"/>
          </a:p>
        </p:txBody>
      </p:sp>
      <p:sp>
        <p:nvSpPr>
          <p:cNvPr id="30" name="Text Placeholder 32">
            <a:extLst>
              <a:ext uri="{FF2B5EF4-FFF2-40B4-BE49-F238E27FC236}">
                <a16:creationId xmlns:a16="http://schemas.microsoft.com/office/drawing/2014/main" id="{609982EE-A8FC-3485-E228-FE46D4B498F7}"/>
              </a:ext>
            </a:extLst>
          </p:cNvPr>
          <p:cNvSpPr>
            <a:spLocks noGrp="1"/>
          </p:cNvSpPr>
          <p:nvPr>
            <p:ph type="body" sz="quarter" idx="19" hasCustomPrompt="1"/>
          </p:nvPr>
        </p:nvSpPr>
        <p:spPr>
          <a:xfrm>
            <a:off x="1019459" y="5623722"/>
            <a:ext cx="5902041" cy="381000"/>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dirty="0"/>
              <a:t>Section Name</a:t>
            </a:r>
            <a:endParaRPr lang="en-BR" dirty="0"/>
          </a:p>
        </p:txBody>
      </p:sp>
      <p:pic>
        <p:nvPicPr>
          <p:cNvPr id="4" name="Picture 3" descr="A blue circle with white letters on it&#10;&#10;AI-generated content may be incorrect.">
            <a:extLst>
              <a:ext uri="{FF2B5EF4-FFF2-40B4-BE49-F238E27FC236}">
                <a16:creationId xmlns:a16="http://schemas.microsoft.com/office/drawing/2014/main" id="{F6ACFAA6-025D-E6ED-E5E8-7BA02643BEBF}"/>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78889640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13" name="Picture 12" descr="A blue and white stripes on a black background&#10;&#10;AI-generated content may be incorrect.">
            <a:extLst>
              <a:ext uri="{FF2B5EF4-FFF2-40B4-BE49-F238E27FC236}">
                <a16:creationId xmlns:a16="http://schemas.microsoft.com/office/drawing/2014/main" id="{15506D00-884A-A33E-2306-92123A4582B8}"/>
              </a:ext>
            </a:extLst>
          </p:cNvPr>
          <p:cNvPicPr>
            <a:picLocks noChangeAspect="1"/>
          </p:cNvPicPr>
          <p:nvPr userDrawn="1"/>
        </p:nvPicPr>
        <p:blipFill>
          <a:blip r:embed="rId2"/>
          <a:stretch>
            <a:fillRect/>
          </a:stretch>
        </p:blipFill>
        <p:spPr>
          <a:xfrm>
            <a:off x="8063758" y="0"/>
            <a:ext cx="4128242" cy="6848696"/>
          </a:xfrm>
          <a:prstGeom prst="rect">
            <a:avLst/>
          </a:prstGeom>
        </p:spPr>
      </p:pic>
      <p:sp>
        <p:nvSpPr>
          <p:cNvPr id="17" name="Title 16">
            <a:extLst>
              <a:ext uri="{FF2B5EF4-FFF2-40B4-BE49-F238E27FC236}">
                <a16:creationId xmlns:a16="http://schemas.microsoft.com/office/drawing/2014/main" id="{21BE5B4A-7B80-F7C0-3D4F-91947FABF1AE}"/>
              </a:ext>
            </a:extLst>
          </p:cNvPr>
          <p:cNvSpPr>
            <a:spLocks noGrp="1"/>
          </p:cNvSpPr>
          <p:nvPr>
            <p:ph type="title" hasCustomPrompt="1"/>
          </p:nvPr>
        </p:nvSpPr>
        <p:spPr>
          <a:xfrm>
            <a:off x="201133" y="560420"/>
            <a:ext cx="6720367" cy="2201830"/>
          </a:xfrm>
          <a:prstGeom prst="rect">
            <a:avLst/>
          </a:prstGeom>
        </p:spPr>
        <p:txBody>
          <a:bodyPr lIns="0" tIns="0" rIns="0" bIns="0"/>
          <a:lstStyle>
            <a:lvl1pPr>
              <a:defRPr sz="9000" b="0" i="0">
                <a:latin typeface="+mj-lt"/>
              </a:defRPr>
            </a:lvl1pPr>
          </a:lstStyle>
          <a:p>
            <a:r>
              <a:rPr lang="en-US" dirty="0"/>
              <a:t>Agenda</a:t>
            </a:r>
            <a:endParaRPr lang="en-BR" dirty="0"/>
          </a:p>
        </p:txBody>
      </p:sp>
      <p:sp>
        <p:nvSpPr>
          <p:cNvPr id="18" name="Text Placeholder 32">
            <a:extLst>
              <a:ext uri="{FF2B5EF4-FFF2-40B4-BE49-F238E27FC236}">
                <a16:creationId xmlns:a16="http://schemas.microsoft.com/office/drawing/2014/main" id="{6AF5E000-94E4-DFC0-2BCD-6BB0736506C5}"/>
              </a:ext>
            </a:extLst>
          </p:cNvPr>
          <p:cNvSpPr>
            <a:spLocks noGrp="1"/>
          </p:cNvSpPr>
          <p:nvPr>
            <p:ph type="body" sz="quarter" idx="12" hasCustomPrompt="1"/>
          </p:nvPr>
        </p:nvSpPr>
        <p:spPr>
          <a:xfrm>
            <a:off x="114300" y="3285875"/>
            <a:ext cx="714755" cy="2831224"/>
          </a:xfrm>
          <a:prstGeom prst="rect">
            <a:avLst/>
          </a:prstGeom>
        </p:spPr>
        <p:txBody>
          <a:bodyPr lIns="0" tIns="0" rIns="0" bIns="0">
            <a:noAutofit/>
          </a:bodyPr>
          <a:lstStyle>
            <a:lvl1pPr marL="0" indent="0" algn="r">
              <a:spcBef>
                <a:spcPts val="0"/>
              </a:spcBef>
              <a:buNone/>
              <a:defRPr sz="1400" b="0" i="0">
                <a:latin typeface="Forma DJR Micro" pitchFamily="2" charset="77"/>
              </a:defRPr>
            </a:lvl1pPr>
            <a:lvl2pPr marL="457200" indent="0" algn="r">
              <a:buNone/>
              <a:defRPr sz="1400" b="0" i="0">
                <a:latin typeface="Forma DJR Micro" pitchFamily="2" charset="77"/>
              </a:defRPr>
            </a:lvl2pPr>
            <a:lvl3pPr marL="914400" indent="0" algn="r">
              <a:buNone/>
              <a:defRPr sz="1400" b="0" i="0">
                <a:latin typeface="Forma DJR Micro" pitchFamily="2" charset="77"/>
              </a:defRPr>
            </a:lvl3pPr>
            <a:lvl4pPr marL="1371600" indent="0" algn="r">
              <a:buNone/>
              <a:defRPr sz="1400" b="0" i="0">
                <a:latin typeface="Forma DJR Micro" pitchFamily="2" charset="77"/>
              </a:defRPr>
            </a:lvl4pPr>
            <a:lvl5pPr marL="1828800" indent="0" algn="r">
              <a:buNone/>
              <a:defRPr sz="1400" b="0" i="0">
                <a:latin typeface="Forma DJR Micro" pitchFamily="2" charset="77"/>
              </a:defRPr>
            </a:lvl5pPr>
          </a:lstStyle>
          <a:p>
            <a:pPr lvl="0"/>
            <a:r>
              <a:rPr lang="en-US" dirty="0"/>
              <a:t>Nº</a:t>
            </a:r>
            <a:endParaRPr lang="en-BR" dirty="0"/>
          </a:p>
        </p:txBody>
      </p:sp>
      <p:sp>
        <p:nvSpPr>
          <p:cNvPr id="19" name="Text Placeholder 32">
            <a:extLst>
              <a:ext uri="{FF2B5EF4-FFF2-40B4-BE49-F238E27FC236}">
                <a16:creationId xmlns:a16="http://schemas.microsoft.com/office/drawing/2014/main" id="{03217E14-3AB1-4F85-70A6-A197146D65A4}"/>
              </a:ext>
            </a:extLst>
          </p:cNvPr>
          <p:cNvSpPr>
            <a:spLocks noGrp="1"/>
          </p:cNvSpPr>
          <p:nvPr>
            <p:ph type="body" sz="quarter" idx="13" hasCustomPrompt="1"/>
          </p:nvPr>
        </p:nvSpPr>
        <p:spPr>
          <a:xfrm>
            <a:off x="1019459" y="3238500"/>
            <a:ext cx="5902041" cy="2831224"/>
          </a:xfrm>
          <a:prstGeom prst="rect">
            <a:avLst/>
          </a:prstGeom>
        </p:spPr>
        <p:txBody>
          <a:bodyPr lIns="0" tIns="0" rIns="0" bIns="0">
            <a:noAutofit/>
          </a:bodyPr>
          <a:lstStyle>
            <a:lvl1pPr marL="0" indent="0" algn="l">
              <a:spcBef>
                <a:spcPts val="0"/>
              </a:spcBef>
              <a:buNone/>
              <a:defRPr sz="2200" b="0" i="0">
                <a:latin typeface="Forma DJR Micro" pitchFamily="2" charset="77"/>
              </a:defRPr>
            </a:lvl1pPr>
            <a:lvl2pPr marL="457200" indent="0" algn="l">
              <a:buNone/>
              <a:defRPr sz="2200" b="0" i="0">
                <a:latin typeface="Forma DJR Micro" pitchFamily="2" charset="77"/>
              </a:defRPr>
            </a:lvl2pPr>
            <a:lvl3pPr marL="914400" indent="0" algn="l">
              <a:buNone/>
              <a:defRPr sz="2200" b="0" i="0">
                <a:latin typeface="Forma DJR Micro" pitchFamily="2" charset="77"/>
              </a:defRPr>
            </a:lvl3pPr>
            <a:lvl4pPr marL="1371600" indent="0" algn="l">
              <a:buNone/>
              <a:defRPr sz="2200" b="0" i="0">
                <a:latin typeface="Forma DJR Micro" pitchFamily="2" charset="77"/>
              </a:defRPr>
            </a:lvl4pPr>
            <a:lvl5pPr marL="1828800" indent="0" algn="l">
              <a:buNone/>
              <a:defRPr sz="2200" b="0" i="0">
                <a:latin typeface="Forma DJR Micro" pitchFamily="2" charset="77"/>
              </a:defRPr>
            </a:lvl5pPr>
          </a:lstStyle>
          <a:p>
            <a:pPr lvl="0"/>
            <a:r>
              <a:rPr lang="en-US" dirty="0"/>
              <a:t>Section Name</a:t>
            </a:r>
          </a:p>
          <a:p>
            <a:pPr lvl="0"/>
            <a:endParaRPr lang="en-US" dirty="0"/>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dirty="0"/>
              <a:t>Section Name</a:t>
            </a:r>
            <a:endParaRPr lang="en-BR"/>
          </a:p>
          <a:p>
            <a:pPr lvl="0"/>
            <a:endParaRPr lang="en-US" dirty="0"/>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dirty="0"/>
              <a:t>Section Name</a:t>
            </a:r>
            <a:endParaRPr lang="en-BR"/>
          </a:p>
          <a:p>
            <a:pPr lvl="0"/>
            <a:endParaRPr lang="en-US" dirty="0"/>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dirty="0"/>
              <a:t>Section Name</a:t>
            </a:r>
            <a:endParaRPr lang="en-BR"/>
          </a:p>
          <a:p>
            <a:pPr lvl="0"/>
            <a:endParaRPr lang="en-US" dirty="0"/>
          </a:p>
          <a:p>
            <a:pPr marL="0" marR="0" lvl="0" indent="0" algn="l" defTabSz="914400" rtl="0" eaLnBrk="1" fontAlgn="auto" latinLnBrk="0" hangingPunct="1">
              <a:lnSpc>
                <a:spcPct val="90000"/>
              </a:lnSpc>
              <a:spcBef>
                <a:spcPts val="0"/>
              </a:spcBef>
              <a:spcAft>
                <a:spcPts val="0"/>
              </a:spcAft>
              <a:buClrTx/>
              <a:buSzTx/>
              <a:buFont typeface="Forma DJR Micro" panose="00000000000000090000" pitchFamily="2" charset="0"/>
              <a:buNone/>
              <a:tabLst/>
              <a:defRPr/>
            </a:pPr>
            <a:r>
              <a:rPr lang="en-US" dirty="0"/>
              <a:t>Section Name</a:t>
            </a:r>
            <a:endParaRPr lang="en-BR"/>
          </a:p>
          <a:p>
            <a:pPr lvl="0"/>
            <a:endParaRPr lang="en-BR" dirty="0"/>
          </a:p>
        </p:txBody>
      </p:sp>
      <p:pic>
        <p:nvPicPr>
          <p:cNvPr id="4" name="Picture 3" descr="A blue circle with white letters on it&#10;&#10;AI-generated content may be incorrect.">
            <a:extLst>
              <a:ext uri="{FF2B5EF4-FFF2-40B4-BE49-F238E27FC236}">
                <a16:creationId xmlns:a16="http://schemas.microsoft.com/office/drawing/2014/main" id="{F6ACFAA6-025D-E6ED-E5E8-7BA02643BEBF}"/>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76418739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 2 Texts">
    <p:spTree>
      <p:nvGrpSpPr>
        <p:cNvPr id="1" name=""/>
        <p:cNvGrpSpPr/>
        <p:nvPr/>
      </p:nvGrpSpPr>
      <p:grpSpPr>
        <a:xfrm>
          <a:off x="0" y="0"/>
          <a:ext cx="0" cy="0"/>
          <a:chOff x="0" y="0"/>
          <a:chExt cx="0" cy="0"/>
        </a:xfrm>
      </p:grpSpPr>
      <p:pic>
        <p:nvPicPr>
          <p:cNvPr id="22" name="500" descr="preencoded.png">
            <a:extLst>
              <a:ext uri="{FF2B5EF4-FFF2-40B4-BE49-F238E27FC236}">
                <a16:creationId xmlns:a16="http://schemas.microsoft.com/office/drawing/2014/main" id="{55E6EAD8-D238-A526-E56C-DE0563EA64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4697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 name="Text Placeholder 8">
            <a:extLst>
              <a:ext uri="{FF2B5EF4-FFF2-40B4-BE49-F238E27FC236}">
                <a16:creationId xmlns:a16="http://schemas.microsoft.com/office/drawing/2014/main" id="{9285A72F-9979-8D67-B65B-CAFC6F575D05}"/>
              </a:ext>
            </a:extLst>
          </p:cNvPr>
          <p:cNvSpPr>
            <a:spLocks noGrp="1"/>
          </p:cNvSpPr>
          <p:nvPr>
            <p:ph type="body" sz="quarter" idx="15" hasCustomPrompt="1"/>
          </p:nvPr>
        </p:nvSpPr>
        <p:spPr>
          <a:xfrm>
            <a:off x="6288088" y="2384427"/>
            <a:ext cx="4697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6" name="Title 5">
            <a:extLst>
              <a:ext uri="{FF2B5EF4-FFF2-40B4-BE49-F238E27FC236}">
                <a16:creationId xmlns:a16="http://schemas.microsoft.com/office/drawing/2014/main" id="{1F13465E-C6AD-8556-0018-AB34AB577088}"/>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7" name="CaixaDeTexto 10">
            <a:extLst>
              <a:ext uri="{FF2B5EF4-FFF2-40B4-BE49-F238E27FC236}">
                <a16:creationId xmlns:a16="http://schemas.microsoft.com/office/drawing/2014/main" id="{8585567E-DB48-81CE-6FE0-36D166ED34CC}"/>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4" name="Picture 3" descr="A blue circle with white letters on it&#10;&#10;AI-generated content may be incorrect.">
            <a:extLst>
              <a:ext uri="{FF2B5EF4-FFF2-40B4-BE49-F238E27FC236}">
                <a16:creationId xmlns:a16="http://schemas.microsoft.com/office/drawing/2014/main" id="{D9D968A5-479C-BDCD-FA27-87ED9D5E1516}"/>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251743798"/>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 3 texts">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3681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1" name="Text Placeholder 8">
            <a:extLst>
              <a:ext uri="{FF2B5EF4-FFF2-40B4-BE49-F238E27FC236}">
                <a16:creationId xmlns:a16="http://schemas.microsoft.com/office/drawing/2014/main" id="{AB9B66E2-C159-4062-FD7D-46D59C3BC5F9}"/>
              </a:ext>
            </a:extLst>
          </p:cNvPr>
          <p:cNvSpPr>
            <a:spLocks noGrp="1"/>
          </p:cNvSpPr>
          <p:nvPr>
            <p:ph type="body" sz="quarter" idx="15" hasCustomPrompt="1"/>
          </p:nvPr>
        </p:nvSpPr>
        <p:spPr>
          <a:xfrm>
            <a:off x="4256730" y="2384427"/>
            <a:ext cx="3681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2" name="Text Placeholder 8">
            <a:extLst>
              <a:ext uri="{FF2B5EF4-FFF2-40B4-BE49-F238E27FC236}">
                <a16:creationId xmlns:a16="http://schemas.microsoft.com/office/drawing/2014/main" id="{DB3F82D8-8A09-B1A6-D331-802F8A4137CC}"/>
              </a:ext>
            </a:extLst>
          </p:cNvPr>
          <p:cNvSpPr>
            <a:spLocks noGrp="1"/>
          </p:cNvSpPr>
          <p:nvPr>
            <p:ph type="body" sz="quarter" idx="16" hasCustomPrompt="1"/>
          </p:nvPr>
        </p:nvSpPr>
        <p:spPr>
          <a:xfrm>
            <a:off x="8322122" y="2384427"/>
            <a:ext cx="3681412" cy="3806823"/>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3" name="500" descr="preencoded.png">
            <a:extLst>
              <a:ext uri="{FF2B5EF4-FFF2-40B4-BE49-F238E27FC236}">
                <a16:creationId xmlns:a16="http://schemas.microsoft.com/office/drawing/2014/main" id="{B8F4082A-2E13-6D19-A934-79C232DC06E5}"/>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2" name="Title 1">
            <a:extLst>
              <a:ext uri="{FF2B5EF4-FFF2-40B4-BE49-F238E27FC236}">
                <a16:creationId xmlns:a16="http://schemas.microsoft.com/office/drawing/2014/main" id="{86F8E6B9-E18E-A790-615C-8B05B5B96207}"/>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5" name="CaixaDeTexto 10">
            <a:extLst>
              <a:ext uri="{FF2B5EF4-FFF2-40B4-BE49-F238E27FC236}">
                <a16:creationId xmlns:a16="http://schemas.microsoft.com/office/drawing/2014/main" id="{7BFF6064-BB3C-D5AD-A692-175E7D832F16}"/>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8" name="Picture 7" descr="A blue circle with white letters on it&#10;&#10;AI-generated content may be incorrect.">
            <a:extLst>
              <a:ext uri="{FF2B5EF4-FFF2-40B4-BE49-F238E27FC236}">
                <a16:creationId xmlns:a16="http://schemas.microsoft.com/office/drawing/2014/main" id="{4D414691-2300-FA07-8944-C1BAA5306D26}"/>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85362247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 Subtitle + 1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710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5713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6" name="stripes 101" descr="preencoded.png">
            <a:extLst>
              <a:ext uri="{FF2B5EF4-FFF2-40B4-BE49-F238E27FC236}">
                <a16:creationId xmlns:a16="http://schemas.microsoft.com/office/drawing/2014/main" id="{80375962-77A0-93B7-8C76-012CA9D0E7BE}"/>
              </a:ext>
            </a:extLst>
          </p:cNvPr>
          <p:cNvPicPr>
            <a:picLocks noChangeAspect="1"/>
          </p:cNvPicPr>
          <p:nvPr userDrawn="1"/>
        </p:nvPicPr>
        <p:blipFill>
          <a:blip r:embed="rId2">
            <a:extLst>
              <a:ext uri="{96DAC541-7B7A-43D3-8B79-37D633B846F1}">
                <asvg:svgBlip xmlns:asvg="http://schemas.microsoft.com/office/drawing/2016/SVG/main" r:embed="rId3"/>
              </a:ext>
            </a:extLst>
          </a:blip>
          <a:srcRect l="4839"/>
          <a:stretch/>
        </p:blipFill>
        <p:spPr>
          <a:xfrm>
            <a:off x="5905500" y="3625654"/>
            <a:ext cx="5461000" cy="3232346"/>
          </a:xfrm>
          <a:prstGeom prst="rect">
            <a:avLst/>
          </a:prstGeom>
        </p:spPr>
      </p:pic>
      <p:sp>
        <p:nvSpPr>
          <p:cNvPr id="2" name="Title 1">
            <a:extLst>
              <a:ext uri="{FF2B5EF4-FFF2-40B4-BE49-F238E27FC236}">
                <a16:creationId xmlns:a16="http://schemas.microsoft.com/office/drawing/2014/main" id="{1D745936-E10B-06E0-11A6-AC7DA62B367D}"/>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3" name="CaixaDeTexto 10">
            <a:extLst>
              <a:ext uri="{FF2B5EF4-FFF2-40B4-BE49-F238E27FC236}">
                <a16:creationId xmlns:a16="http://schemas.microsoft.com/office/drawing/2014/main" id="{E7BBDFE3-8F75-240D-C455-362312C28D02}"/>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7" name="Picture 6" descr="A blue circle with white letters on it&#10;&#10;AI-generated content may be incorrect.">
            <a:extLst>
              <a:ext uri="{FF2B5EF4-FFF2-40B4-BE49-F238E27FC236}">
                <a16:creationId xmlns:a16="http://schemas.microsoft.com/office/drawing/2014/main" id="{4B503995-0989-C9DA-980C-3EF6FF89DF08}"/>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6670575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 Subtitle + 2 Tex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710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4697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 name="Text Placeholder 8">
            <a:extLst>
              <a:ext uri="{FF2B5EF4-FFF2-40B4-BE49-F238E27FC236}">
                <a16:creationId xmlns:a16="http://schemas.microsoft.com/office/drawing/2014/main" id="{9285A72F-9979-8D67-B65B-CAFC6F575D05}"/>
              </a:ext>
            </a:extLst>
          </p:cNvPr>
          <p:cNvSpPr>
            <a:spLocks noGrp="1"/>
          </p:cNvSpPr>
          <p:nvPr>
            <p:ph type="body" sz="quarter" idx="15" hasCustomPrompt="1"/>
          </p:nvPr>
        </p:nvSpPr>
        <p:spPr>
          <a:xfrm>
            <a:off x="6288088" y="2384427"/>
            <a:ext cx="4697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4" name="500" descr="preencoded.png">
            <a:extLst>
              <a:ext uri="{FF2B5EF4-FFF2-40B4-BE49-F238E27FC236}">
                <a16:creationId xmlns:a16="http://schemas.microsoft.com/office/drawing/2014/main" id="{0ECA01D8-5CBE-F01C-9809-B10EB6FAD0B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2" name="Title 1">
            <a:extLst>
              <a:ext uri="{FF2B5EF4-FFF2-40B4-BE49-F238E27FC236}">
                <a16:creationId xmlns:a16="http://schemas.microsoft.com/office/drawing/2014/main" id="{233CCF9F-E5E0-4EA7-1EBA-C4EA7CFAE4A7}"/>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6" name="CaixaDeTexto 10">
            <a:extLst>
              <a:ext uri="{FF2B5EF4-FFF2-40B4-BE49-F238E27FC236}">
                <a16:creationId xmlns:a16="http://schemas.microsoft.com/office/drawing/2014/main" id="{B98D16AF-B1FC-F1DA-6C44-4BCB2D577D2A}"/>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10" name="Picture 9" descr="A blue circle with white letters on it&#10;&#10;AI-generated content may be incorrect.">
            <a:extLst>
              <a:ext uri="{FF2B5EF4-FFF2-40B4-BE49-F238E27FC236}">
                <a16:creationId xmlns:a16="http://schemas.microsoft.com/office/drawing/2014/main" id="{785AF4CD-DAD6-B0E4-729B-D96287BD1749}"/>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923282700"/>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 Subtitle + 3 Tex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710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3681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1" name="Text Placeholder 8">
            <a:extLst>
              <a:ext uri="{FF2B5EF4-FFF2-40B4-BE49-F238E27FC236}">
                <a16:creationId xmlns:a16="http://schemas.microsoft.com/office/drawing/2014/main" id="{AB9B66E2-C159-4062-FD7D-46D59C3BC5F9}"/>
              </a:ext>
            </a:extLst>
          </p:cNvPr>
          <p:cNvSpPr>
            <a:spLocks noGrp="1"/>
          </p:cNvSpPr>
          <p:nvPr>
            <p:ph type="body" sz="quarter" idx="15" hasCustomPrompt="1"/>
          </p:nvPr>
        </p:nvSpPr>
        <p:spPr>
          <a:xfrm>
            <a:off x="4256730" y="2384427"/>
            <a:ext cx="3681412" cy="4286248"/>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2" name="Text Placeholder 8">
            <a:extLst>
              <a:ext uri="{FF2B5EF4-FFF2-40B4-BE49-F238E27FC236}">
                <a16:creationId xmlns:a16="http://schemas.microsoft.com/office/drawing/2014/main" id="{DB3F82D8-8A09-B1A6-D331-802F8A4137CC}"/>
              </a:ext>
            </a:extLst>
          </p:cNvPr>
          <p:cNvSpPr>
            <a:spLocks noGrp="1"/>
          </p:cNvSpPr>
          <p:nvPr>
            <p:ph type="body" sz="quarter" idx="16" hasCustomPrompt="1"/>
          </p:nvPr>
        </p:nvSpPr>
        <p:spPr>
          <a:xfrm>
            <a:off x="8322122" y="2384427"/>
            <a:ext cx="3681412" cy="3806823"/>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33" name="500" descr="preencoded.png">
            <a:extLst>
              <a:ext uri="{FF2B5EF4-FFF2-40B4-BE49-F238E27FC236}">
                <a16:creationId xmlns:a16="http://schemas.microsoft.com/office/drawing/2014/main" id="{1B1C3826-ECA5-560C-D3CE-DCB20CE751B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2" name="Title 1">
            <a:extLst>
              <a:ext uri="{FF2B5EF4-FFF2-40B4-BE49-F238E27FC236}">
                <a16:creationId xmlns:a16="http://schemas.microsoft.com/office/drawing/2014/main" id="{C581AA54-8379-E26B-5C60-5D639A1C6722}"/>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3" name="CaixaDeTexto 10">
            <a:extLst>
              <a:ext uri="{FF2B5EF4-FFF2-40B4-BE49-F238E27FC236}">
                <a16:creationId xmlns:a16="http://schemas.microsoft.com/office/drawing/2014/main" id="{85C59135-4DE0-B68E-6169-7E8BC320B2C0}"/>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6" name="Picture 5" descr="A blue circle with white letters on it&#10;&#10;AI-generated content may be incorrect.">
            <a:extLst>
              <a:ext uri="{FF2B5EF4-FFF2-40B4-BE49-F238E27FC236}">
                <a16:creationId xmlns:a16="http://schemas.microsoft.com/office/drawing/2014/main" id="{BFA3A6F1-8E44-0641-F3BF-26DF9121E541}"/>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338973769"/>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 Subtitle + 1 Text + Phot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710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5713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2" name="Title 1">
            <a:extLst>
              <a:ext uri="{FF2B5EF4-FFF2-40B4-BE49-F238E27FC236}">
                <a16:creationId xmlns:a16="http://schemas.microsoft.com/office/drawing/2014/main" id="{3FAC81E6-4276-E9EC-0A46-AE56DDC8EBEE}"/>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4" name="CaixaDeTexto 10">
            <a:extLst>
              <a:ext uri="{FF2B5EF4-FFF2-40B4-BE49-F238E27FC236}">
                <a16:creationId xmlns:a16="http://schemas.microsoft.com/office/drawing/2014/main" id="{B19E901E-D4FC-FCAA-268B-03717E5902FE}"/>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10" name="Picture 9" descr="A blue circle with white letters on it&#10;&#10;AI-generated content may be incorrect.">
            <a:extLst>
              <a:ext uri="{FF2B5EF4-FFF2-40B4-BE49-F238E27FC236}">
                <a16:creationId xmlns:a16="http://schemas.microsoft.com/office/drawing/2014/main" id="{8B90700C-F4C6-EC7E-A731-668768E60424}"/>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6" name="Picture Placeholder 4">
            <a:extLst>
              <a:ext uri="{FF2B5EF4-FFF2-40B4-BE49-F238E27FC236}">
                <a16:creationId xmlns:a16="http://schemas.microsoft.com/office/drawing/2014/main" id="{5AD427F9-731F-71C7-B388-003DA43318DC}"/>
              </a:ext>
            </a:extLst>
          </p:cNvPr>
          <p:cNvSpPr>
            <a:spLocks noGrp="1"/>
          </p:cNvSpPr>
          <p:nvPr>
            <p:ph type="pic" sz="quarter" idx="15" hasCustomPrompt="1"/>
          </p:nvPr>
        </p:nvSpPr>
        <p:spPr>
          <a:xfrm>
            <a:off x="6286500" y="2384425"/>
            <a:ext cx="5700713" cy="3425825"/>
          </a:xfrm>
          <a:prstGeom prst="rect">
            <a:avLst/>
          </a:prstGeom>
          <a:solidFill>
            <a:schemeClr val="bg1">
              <a:lumMod val="65000"/>
            </a:schemeClr>
          </a:solidFill>
          <a:ln>
            <a:noFill/>
          </a:ln>
        </p:spPr>
        <p:txBody>
          <a:bodyPr lIns="0" tIns="0" rIns="0" anchor="ctr"/>
          <a:lstStyle>
            <a:lvl1pPr algn="ctr">
              <a:defRPr>
                <a:solidFill>
                  <a:schemeClr val="bg1">
                    <a:lumMod val="85000"/>
                  </a:schemeClr>
                </a:solidFill>
              </a:defRPr>
            </a:lvl1pPr>
          </a:lstStyle>
          <a:p>
            <a:r>
              <a:rPr lang="en-BR" dirty="0"/>
              <a:t>Click on the icon to isert image</a:t>
            </a:r>
          </a:p>
        </p:txBody>
      </p:sp>
    </p:spTree>
    <p:extLst>
      <p:ext uri="{BB962C8B-B14F-4D97-AF65-F5344CB8AC3E}">
        <p14:creationId xmlns:p14="http://schemas.microsoft.com/office/powerpoint/2010/main" val="194895293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1" y="397384"/>
            <a:ext cx="1158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5"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7182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 Subtitle + 1 Text +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19D884-7903-7904-E277-9742B3B8FAB5}"/>
              </a:ext>
            </a:extLst>
          </p:cNvPr>
          <p:cNvSpPr>
            <a:spLocks noGrp="1"/>
          </p:cNvSpPr>
          <p:nvPr>
            <p:ph type="pic" sz="quarter" idx="15" hasCustomPrompt="1"/>
          </p:nvPr>
        </p:nvSpPr>
        <p:spPr>
          <a:xfrm>
            <a:off x="6286500" y="0"/>
            <a:ext cx="5905500" cy="6857995"/>
          </a:xfrm>
          <a:prstGeom prst="rect">
            <a:avLst/>
          </a:prstGeom>
          <a:solidFill>
            <a:schemeClr val="bg1">
              <a:lumMod val="65000"/>
            </a:schemeClr>
          </a:solidFill>
          <a:ln>
            <a:noFill/>
          </a:ln>
        </p:spPr>
        <p:txBody>
          <a:bodyPr lIns="0" tIns="0" rIns="0" anchor="ctr"/>
          <a:lstStyle>
            <a:lvl1pPr algn="ctr">
              <a:defRPr>
                <a:solidFill>
                  <a:schemeClr val="bg1">
                    <a:lumMod val="85000"/>
                  </a:schemeClr>
                </a:solidFill>
              </a:defRPr>
            </a:lvl1pPr>
          </a:lstStyle>
          <a:p>
            <a:r>
              <a:rPr lang="en-BR" dirty="0"/>
              <a:t>Click on the icon to isert image</a:t>
            </a:r>
          </a:p>
        </p:txBody>
      </p:sp>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075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6" name="Title 5">
            <a:extLst>
              <a:ext uri="{FF2B5EF4-FFF2-40B4-BE49-F238E27FC236}">
                <a16:creationId xmlns:a16="http://schemas.microsoft.com/office/drawing/2014/main" id="{645A37E5-CE6E-9C56-C0DF-42580D08BE87}"/>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pic>
        <p:nvPicPr>
          <p:cNvPr id="4" name="Picture 3" descr="A blue circle with white letters on it&#10;&#10;AI-generated content may be incorrect.">
            <a:extLst>
              <a:ext uri="{FF2B5EF4-FFF2-40B4-BE49-F238E27FC236}">
                <a16:creationId xmlns:a16="http://schemas.microsoft.com/office/drawing/2014/main" id="{BCCA7DE0-3732-C0DA-3C6F-E32A99218A49}"/>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963240786"/>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 1 Text +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19D884-7903-7904-E277-9742B3B8FAB5}"/>
              </a:ext>
            </a:extLst>
          </p:cNvPr>
          <p:cNvSpPr>
            <a:spLocks noGrp="1"/>
          </p:cNvSpPr>
          <p:nvPr>
            <p:ph type="pic" sz="quarter" idx="15" hasCustomPrompt="1"/>
          </p:nvPr>
        </p:nvSpPr>
        <p:spPr>
          <a:xfrm>
            <a:off x="6286500" y="0"/>
            <a:ext cx="5905500" cy="6857995"/>
          </a:xfrm>
          <a:prstGeom prst="rect">
            <a:avLst/>
          </a:prstGeom>
          <a:solidFill>
            <a:schemeClr val="bg1">
              <a:lumMod val="65000"/>
            </a:schemeClr>
          </a:solidFill>
          <a:ln>
            <a:noFill/>
          </a:ln>
        </p:spPr>
        <p:txBody>
          <a:bodyPr lIns="0" tIns="0" rIns="0" anchor="ctr"/>
          <a:lstStyle>
            <a:lvl1pPr algn="ctr">
              <a:defRPr>
                <a:solidFill>
                  <a:schemeClr val="bg1">
                    <a:lumMod val="85000"/>
                  </a:schemeClr>
                </a:solidFill>
              </a:defRPr>
            </a:lvl1pPr>
          </a:lstStyle>
          <a:p>
            <a:r>
              <a:rPr lang="en-BR" dirty="0"/>
              <a:t>Click on the icon to isert image</a:t>
            </a:r>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4" name="Title 3">
            <a:extLst>
              <a:ext uri="{FF2B5EF4-FFF2-40B4-BE49-F238E27FC236}">
                <a16:creationId xmlns:a16="http://schemas.microsoft.com/office/drawing/2014/main" id="{B7B527B5-A205-752C-7EAF-F6D1E9663A43}"/>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pic>
        <p:nvPicPr>
          <p:cNvPr id="3" name="Picture 2" descr="A blue circle with white letters on it&#10;&#10;AI-generated content may be incorrect.">
            <a:extLst>
              <a:ext uri="{FF2B5EF4-FFF2-40B4-BE49-F238E27FC236}">
                <a16:creationId xmlns:a16="http://schemas.microsoft.com/office/drawing/2014/main" id="{D1170E9E-42DF-8DEC-E886-CD1EBEF9BBBC}"/>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686649140"/>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 Subtitle + 1 Text + Wide Photo">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3238501"/>
            <a:ext cx="5070730" cy="3429000"/>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6" name="Text Placeholder 8">
            <a:extLst>
              <a:ext uri="{FF2B5EF4-FFF2-40B4-BE49-F238E27FC236}">
                <a16:creationId xmlns:a16="http://schemas.microsoft.com/office/drawing/2014/main" id="{EA54FEE7-1CFB-84E4-9330-0268620B83B6}"/>
              </a:ext>
            </a:extLst>
          </p:cNvPr>
          <p:cNvSpPr>
            <a:spLocks noGrp="1"/>
          </p:cNvSpPr>
          <p:nvPr>
            <p:ph type="body" sz="quarter" idx="13" hasCustomPrompt="1"/>
          </p:nvPr>
        </p:nvSpPr>
        <p:spPr>
          <a:xfrm>
            <a:off x="195517" y="1168273"/>
            <a:ext cx="5070731"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3" name="Title 2">
            <a:extLst>
              <a:ext uri="{FF2B5EF4-FFF2-40B4-BE49-F238E27FC236}">
                <a16:creationId xmlns:a16="http://schemas.microsoft.com/office/drawing/2014/main" id="{17E1FDC3-D24C-F88C-08CA-62CEDFD09EBA}"/>
              </a:ext>
            </a:extLst>
          </p:cNvPr>
          <p:cNvSpPr>
            <a:spLocks noGrp="1"/>
          </p:cNvSpPr>
          <p:nvPr>
            <p:ph type="title" hasCustomPrompt="1"/>
          </p:nvPr>
        </p:nvSpPr>
        <p:spPr>
          <a:xfrm>
            <a:off x="190499" y="641350"/>
            <a:ext cx="5075184" cy="390359"/>
          </a:xfrm>
          <a:prstGeom prst="rect">
            <a:avLst/>
          </a:prstGeom>
        </p:spPr>
        <p:txBody>
          <a:bodyPr/>
          <a:lstStyle>
            <a:lvl1pPr>
              <a:defRPr sz="4000"/>
            </a:lvl1pPr>
          </a:lstStyle>
          <a:p>
            <a:r>
              <a:rPr lang="en-US" dirty="0"/>
              <a:t>Title Here Lorem Ipsum</a:t>
            </a:r>
            <a:endParaRPr lang="en-BR" dirty="0"/>
          </a:p>
        </p:txBody>
      </p:sp>
      <p:pic>
        <p:nvPicPr>
          <p:cNvPr id="4" name="Picture 3" descr="A blue circle with white letters on it&#10;&#10;AI-generated content may be incorrect.">
            <a:extLst>
              <a:ext uri="{FF2B5EF4-FFF2-40B4-BE49-F238E27FC236}">
                <a16:creationId xmlns:a16="http://schemas.microsoft.com/office/drawing/2014/main" id="{C776AD02-D77E-770D-711C-FEBB935484B6}"/>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7" name="Picture Placeholder 7">
            <a:extLst>
              <a:ext uri="{FF2B5EF4-FFF2-40B4-BE49-F238E27FC236}">
                <a16:creationId xmlns:a16="http://schemas.microsoft.com/office/drawing/2014/main" id="{DCBDBC15-CC36-B693-9BE0-ECA5A3BC2DE2}"/>
              </a:ext>
            </a:extLst>
          </p:cNvPr>
          <p:cNvSpPr>
            <a:spLocks noGrp="1"/>
          </p:cNvSpPr>
          <p:nvPr>
            <p:ph type="pic" sz="quarter" idx="10" hasCustomPrompt="1"/>
          </p:nvPr>
        </p:nvSpPr>
        <p:spPr>
          <a:xfrm>
            <a:off x="6096000" y="152398"/>
            <a:ext cx="8746067" cy="655320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pic>
        <p:nvPicPr>
          <p:cNvPr id="8" name="Picture 7" descr="A blue circle with white letters on it&#10;&#10;AI-generated content may be incorrect.">
            <a:extLst>
              <a:ext uri="{FF2B5EF4-FFF2-40B4-BE49-F238E27FC236}">
                <a16:creationId xmlns:a16="http://schemas.microsoft.com/office/drawing/2014/main" id="{8889FA88-FC40-6F6F-7B39-07AD0D6BC056}"/>
              </a:ext>
            </a:extLst>
          </p:cNvPr>
          <p:cNvPicPr>
            <a:picLocks noChangeAspect="1"/>
          </p:cNvPicPr>
          <p:nvPr userDrawn="1"/>
        </p:nvPicPr>
        <p:blipFill>
          <a:blip r:embed="rId2"/>
          <a:stretch>
            <a:fillRect/>
          </a:stretch>
        </p:blipFill>
        <p:spPr>
          <a:xfrm>
            <a:off x="11835639" y="342901"/>
            <a:ext cx="309600" cy="309600"/>
          </a:xfrm>
          <a:prstGeom prst="rect">
            <a:avLst/>
          </a:prstGeom>
        </p:spPr>
      </p:pic>
    </p:spTree>
    <p:extLst>
      <p:ext uri="{BB962C8B-B14F-4D97-AF65-F5344CB8AC3E}">
        <p14:creationId xmlns:p14="http://schemas.microsoft.com/office/powerpoint/2010/main" val="3476376505"/>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 Subtitle + 1 Text + Large Photo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19D884-7903-7904-E277-9742B3B8FAB5}"/>
              </a:ext>
            </a:extLst>
          </p:cNvPr>
          <p:cNvSpPr>
            <a:spLocks noGrp="1"/>
          </p:cNvSpPr>
          <p:nvPr>
            <p:ph type="pic" sz="quarter" idx="15" hasCustomPrompt="1"/>
          </p:nvPr>
        </p:nvSpPr>
        <p:spPr>
          <a:xfrm>
            <a:off x="0" y="0"/>
            <a:ext cx="5905500" cy="6857995"/>
          </a:xfrm>
          <a:prstGeom prst="rect">
            <a:avLst/>
          </a:prstGeom>
          <a:solidFill>
            <a:schemeClr val="bg1">
              <a:lumMod val="65000"/>
            </a:schemeClr>
          </a:solidFill>
          <a:ln>
            <a:noFill/>
          </a:ln>
        </p:spPr>
        <p:txBody>
          <a:bodyPr lIns="0" tIns="0" rIns="0" anchor="ctr"/>
          <a:lstStyle>
            <a:lvl1pPr algn="ctr">
              <a:defRPr>
                <a:solidFill>
                  <a:schemeClr val="bg1">
                    <a:lumMod val="85000"/>
                  </a:schemeClr>
                </a:solidFill>
              </a:defRPr>
            </a:lvl1pPr>
          </a:lstStyle>
          <a:p>
            <a:r>
              <a:rPr lang="en-BR" dirty="0"/>
              <a:t>Click on the icon to isert image</a:t>
            </a:r>
          </a:p>
        </p:txBody>
      </p:sp>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6291056" y="1120779"/>
            <a:ext cx="5075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6288192"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 name="Title 2">
            <a:extLst>
              <a:ext uri="{FF2B5EF4-FFF2-40B4-BE49-F238E27FC236}">
                <a16:creationId xmlns:a16="http://schemas.microsoft.com/office/drawing/2014/main" id="{8B656C97-A0F1-B751-4B74-514B0B95D294}"/>
              </a:ext>
            </a:extLst>
          </p:cNvPr>
          <p:cNvSpPr>
            <a:spLocks noGrp="1"/>
          </p:cNvSpPr>
          <p:nvPr>
            <p:ph type="title" hasCustomPrompt="1"/>
          </p:nvPr>
        </p:nvSpPr>
        <p:spPr>
          <a:xfrm>
            <a:off x="6288830" y="641350"/>
            <a:ext cx="5080000" cy="390359"/>
          </a:xfrm>
          <a:prstGeom prst="rect">
            <a:avLst/>
          </a:prstGeom>
        </p:spPr>
        <p:txBody>
          <a:bodyPr/>
          <a:lstStyle>
            <a:lvl1pPr>
              <a:defRPr sz="4000"/>
            </a:lvl1pPr>
          </a:lstStyle>
          <a:p>
            <a:r>
              <a:rPr lang="en-US" dirty="0"/>
              <a:t>Title Here Lorem Ipsum</a:t>
            </a:r>
            <a:endParaRPr lang="en-BR" dirty="0"/>
          </a:p>
        </p:txBody>
      </p:sp>
      <p:sp>
        <p:nvSpPr>
          <p:cNvPr id="4" name="CaixaDeTexto 10">
            <a:extLst>
              <a:ext uri="{FF2B5EF4-FFF2-40B4-BE49-F238E27FC236}">
                <a16:creationId xmlns:a16="http://schemas.microsoft.com/office/drawing/2014/main" id="{B7182577-89F3-082C-D42D-A96D5BBD43FA}"/>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7" name="Picture 6" descr="A blue circle with white letters on it&#10;&#10;AI-generated content may be incorrect.">
            <a:extLst>
              <a:ext uri="{FF2B5EF4-FFF2-40B4-BE49-F238E27FC236}">
                <a16:creationId xmlns:a16="http://schemas.microsoft.com/office/drawing/2014/main" id="{085440B0-DC91-B69A-7988-FD5EDEA6E4A5}"/>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2344784"/>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 Subtitle + 1 Text + Large Photo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6291056" y="1120779"/>
            <a:ext cx="5075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6288192"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3" name="Title 2">
            <a:extLst>
              <a:ext uri="{FF2B5EF4-FFF2-40B4-BE49-F238E27FC236}">
                <a16:creationId xmlns:a16="http://schemas.microsoft.com/office/drawing/2014/main" id="{8B656C97-A0F1-B751-4B74-514B0B95D294}"/>
              </a:ext>
            </a:extLst>
          </p:cNvPr>
          <p:cNvSpPr>
            <a:spLocks noGrp="1"/>
          </p:cNvSpPr>
          <p:nvPr>
            <p:ph type="title" hasCustomPrompt="1"/>
          </p:nvPr>
        </p:nvSpPr>
        <p:spPr>
          <a:xfrm>
            <a:off x="6288830" y="641350"/>
            <a:ext cx="5080000" cy="390359"/>
          </a:xfrm>
          <a:prstGeom prst="rect">
            <a:avLst/>
          </a:prstGeom>
        </p:spPr>
        <p:txBody>
          <a:bodyPr/>
          <a:lstStyle>
            <a:lvl1pPr>
              <a:defRPr sz="4000"/>
            </a:lvl1pPr>
          </a:lstStyle>
          <a:p>
            <a:r>
              <a:rPr lang="en-US" dirty="0"/>
              <a:t>Title Here Lorem Ipsum</a:t>
            </a:r>
            <a:endParaRPr lang="en-BR" dirty="0"/>
          </a:p>
        </p:txBody>
      </p:sp>
      <p:sp>
        <p:nvSpPr>
          <p:cNvPr id="4" name="CaixaDeTexto 10">
            <a:extLst>
              <a:ext uri="{FF2B5EF4-FFF2-40B4-BE49-F238E27FC236}">
                <a16:creationId xmlns:a16="http://schemas.microsoft.com/office/drawing/2014/main" id="{B7182577-89F3-082C-D42D-A96D5BBD43FA}"/>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7" name="Picture 6" descr="A blue circle with white letters on it&#10;&#10;AI-generated content may be incorrect.">
            <a:extLst>
              <a:ext uri="{FF2B5EF4-FFF2-40B4-BE49-F238E27FC236}">
                <a16:creationId xmlns:a16="http://schemas.microsoft.com/office/drawing/2014/main" id="{085440B0-DC91-B69A-7988-FD5EDEA6E4A5}"/>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2" name="Picture Placeholder 7">
            <a:extLst>
              <a:ext uri="{FF2B5EF4-FFF2-40B4-BE49-F238E27FC236}">
                <a16:creationId xmlns:a16="http://schemas.microsoft.com/office/drawing/2014/main" id="{9EB19708-78BE-D7E4-8165-088539954A46}"/>
              </a:ext>
            </a:extLst>
          </p:cNvPr>
          <p:cNvSpPr>
            <a:spLocks noGrp="1"/>
          </p:cNvSpPr>
          <p:nvPr>
            <p:ph type="pic" sz="quarter" idx="10" hasCustomPrompt="1"/>
          </p:nvPr>
        </p:nvSpPr>
        <p:spPr>
          <a:xfrm>
            <a:off x="-2822027" y="0"/>
            <a:ext cx="9167622" cy="686906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spTree>
    <p:extLst>
      <p:ext uri="{BB962C8B-B14F-4D97-AF65-F5344CB8AC3E}">
        <p14:creationId xmlns:p14="http://schemas.microsoft.com/office/powerpoint/2010/main" val="1005153866"/>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 Subtitle + 1 Text + 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234B3-19D4-7124-F78C-6C5716D84591}"/>
              </a:ext>
            </a:extLst>
          </p:cNvPr>
          <p:cNvSpPr/>
          <p:nvPr userDrawn="1"/>
        </p:nvSpPr>
        <p:spPr>
          <a:xfrm>
            <a:off x="6286500" y="0"/>
            <a:ext cx="59055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9" name="Text Placeholder 8">
            <a:extLst>
              <a:ext uri="{FF2B5EF4-FFF2-40B4-BE49-F238E27FC236}">
                <a16:creationId xmlns:a16="http://schemas.microsoft.com/office/drawing/2014/main" id="{A76C40F7-ECA2-EC7B-22E3-F4ADAD6A6B81}"/>
              </a:ext>
            </a:extLst>
          </p:cNvPr>
          <p:cNvSpPr>
            <a:spLocks noGrp="1"/>
          </p:cNvSpPr>
          <p:nvPr>
            <p:ph type="body" sz="quarter" idx="13" hasCustomPrompt="1"/>
          </p:nvPr>
        </p:nvSpPr>
        <p:spPr>
          <a:xfrm>
            <a:off x="194952" y="1120779"/>
            <a:ext cx="5075548" cy="784221"/>
          </a:xfrm>
          <a:prstGeom prst="rect">
            <a:avLst/>
          </a:prstGeom>
        </p:spPr>
        <p:txBody>
          <a:bodyPr>
            <a:noAutofit/>
          </a:bodyPr>
          <a:lstStyle>
            <a:lvl1pPr marL="0" indent="0" latinLnBrk="0">
              <a:spcBef>
                <a:spcPts val="0"/>
              </a:spcBef>
              <a:buFont typeface="Arial" panose="020B0604020202020204" pitchFamily="34" charset="0"/>
              <a:buNone/>
              <a:defRPr sz="18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Subtitle Here</a:t>
            </a:r>
          </a:p>
          <a:p>
            <a:pPr lvl="0"/>
            <a:endParaRPr lang="en-US" dirty="0"/>
          </a:p>
          <a:p>
            <a:pPr lvl="0"/>
            <a:endParaRPr lang="en-BR" dirty="0"/>
          </a:p>
        </p:txBody>
      </p:sp>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4697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sp>
        <p:nvSpPr>
          <p:cNvPr id="6" name="Chart Placeholder 5">
            <a:extLst>
              <a:ext uri="{FF2B5EF4-FFF2-40B4-BE49-F238E27FC236}">
                <a16:creationId xmlns:a16="http://schemas.microsoft.com/office/drawing/2014/main" id="{3F7D9BE3-7C25-A42A-182C-8CBBC4721E22}"/>
              </a:ext>
            </a:extLst>
          </p:cNvPr>
          <p:cNvSpPr>
            <a:spLocks noGrp="1"/>
          </p:cNvSpPr>
          <p:nvPr>
            <p:ph type="chart" sz="quarter" idx="15" hasCustomPrompt="1"/>
          </p:nvPr>
        </p:nvSpPr>
        <p:spPr>
          <a:xfrm>
            <a:off x="6286500" y="673100"/>
            <a:ext cx="5905500" cy="5518150"/>
          </a:xfrm>
          <a:prstGeom prst="rect">
            <a:avLst/>
          </a:prstGeom>
        </p:spPr>
        <p:txBody>
          <a:bodyPr anchor="ctr"/>
          <a:lstStyle>
            <a:lvl1pPr algn="ctr">
              <a:defRPr>
                <a:solidFill>
                  <a:schemeClr val="tx1">
                    <a:lumMod val="65000"/>
                    <a:lumOff val="35000"/>
                  </a:schemeClr>
                </a:solidFill>
              </a:defRPr>
            </a:lvl1pPr>
          </a:lstStyle>
          <a:p>
            <a:r>
              <a:rPr lang="en-BR" dirty="0"/>
              <a:t>Click on the icon to inset a chart</a:t>
            </a:r>
          </a:p>
        </p:txBody>
      </p:sp>
      <p:sp>
        <p:nvSpPr>
          <p:cNvPr id="4" name="Title 3">
            <a:extLst>
              <a:ext uri="{FF2B5EF4-FFF2-40B4-BE49-F238E27FC236}">
                <a16:creationId xmlns:a16="http://schemas.microsoft.com/office/drawing/2014/main" id="{DBEF6F04-0E61-B2B0-FE6D-24AC4114654A}"/>
              </a:ext>
            </a:extLst>
          </p:cNvPr>
          <p:cNvSpPr>
            <a:spLocks noGrp="1"/>
          </p:cNvSpPr>
          <p:nvPr>
            <p:ph type="title" hasCustomPrompt="1"/>
          </p:nvPr>
        </p:nvSpPr>
        <p:spPr>
          <a:xfrm>
            <a:off x="190500" y="641350"/>
            <a:ext cx="5715000" cy="390359"/>
          </a:xfrm>
          <a:prstGeom prst="rect">
            <a:avLst/>
          </a:prstGeom>
        </p:spPr>
        <p:txBody>
          <a:bodyPr/>
          <a:lstStyle/>
          <a:p>
            <a:r>
              <a:rPr lang="en-US" dirty="0"/>
              <a:t>Title Here Lorem Ipsum</a:t>
            </a:r>
            <a:endParaRPr lang="en-BR" dirty="0"/>
          </a:p>
        </p:txBody>
      </p:sp>
      <p:pic>
        <p:nvPicPr>
          <p:cNvPr id="7" name="Picture 6" descr="A blue circle with white letters on it&#10;&#10;AI-generated content may be incorrect.">
            <a:extLst>
              <a:ext uri="{FF2B5EF4-FFF2-40B4-BE49-F238E27FC236}">
                <a16:creationId xmlns:a16="http://schemas.microsoft.com/office/drawing/2014/main" id="{8E612182-2029-E720-F646-F22CA16982C1}"/>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92687819"/>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 Photos + Captions">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500" y="1524000"/>
            <a:ext cx="5715000" cy="3810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5" name="Espaço Reservado para Imagem 4">
            <a:extLst>
              <a:ext uri="{FF2B5EF4-FFF2-40B4-BE49-F238E27FC236}">
                <a16:creationId xmlns:a16="http://schemas.microsoft.com/office/drawing/2014/main" id="{B45B8190-DD23-1F57-6BB3-BCD994DAA362}"/>
              </a:ext>
            </a:extLst>
          </p:cNvPr>
          <p:cNvSpPr>
            <a:spLocks noGrp="1"/>
          </p:cNvSpPr>
          <p:nvPr>
            <p:ph type="pic" sz="quarter" idx="11" hasCustomPrompt="1"/>
          </p:nvPr>
        </p:nvSpPr>
        <p:spPr>
          <a:xfrm>
            <a:off x="6286500" y="1524000"/>
            <a:ext cx="5715000" cy="3810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201707" y="5458846"/>
            <a:ext cx="4679701"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1" name="Espaço Reservado para Texto 5">
            <a:extLst>
              <a:ext uri="{FF2B5EF4-FFF2-40B4-BE49-F238E27FC236}">
                <a16:creationId xmlns:a16="http://schemas.microsoft.com/office/drawing/2014/main" id="{CB10A550-8ADD-4195-706E-E2ACD08033C1}"/>
              </a:ext>
            </a:extLst>
          </p:cNvPr>
          <p:cNvSpPr>
            <a:spLocks noGrp="1"/>
          </p:cNvSpPr>
          <p:nvPr>
            <p:ph type="body" sz="quarter" idx="15" hasCustomPrompt="1"/>
          </p:nvPr>
        </p:nvSpPr>
        <p:spPr>
          <a:xfrm>
            <a:off x="6293749" y="5458846"/>
            <a:ext cx="4683659"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DD047BA8-AAD4-AC4F-9C9E-9ED7D4DED110}"/>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085572332"/>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s + 2 Photos + Captions (Opt 1)">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B45B8190-DD23-1F57-6BB3-BCD994DAA362}"/>
              </a:ext>
            </a:extLst>
          </p:cNvPr>
          <p:cNvSpPr>
            <a:spLocks noGrp="1"/>
          </p:cNvSpPr>
          <p:nvPr>
            <p:ph type="pic" sz="quarter" idx="11" hasCustomPrompt="1"/>
          </p:nvPr>
        </p:nvSpPr>
        <p:spPr>
          <a:xfrm>
            <a:off x="6286500" y="1905000"/>
            <a:ext cx="5715000" cy="3429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9" y="5458846"/>
            <a:ext cx="4692401"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1" name="Espaço Reservado para Texto 5">
            <a:extLst>
              <a:ext uri="{FF2B5EF4-FFF2-40B4-BE49-F238E27FC236}">
                <a16:creationId xmlns:a16="http://schemas.microsoft.com/office/drawing/2014/main" id="{CB10A550-8ADD-4195-706E-E2ACD08033C1}"/>
              </a:ext>
            </a:extLst>
          </p:cNvPr>
          <p:cNvSpPr>
            <a:spLocks noGrp="1"/>
          </p:cNvSpPr>
          <p:nvPr>
            <p:ph type="body" sz="quarter" idx="15" hasCustomPrompt="1"/>
          </p:nvPr>
        </p:nvSpPr>
        <p:spPr>
          <a:xfrm>
            <a:off x="6289141" y="5458846"/>
            <a:ext cx="4696359"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4" name="Espaço Reservado para Texto 3">
            <a:extLst>
              <a:ext uri="{FF2B5EF4-FFF2-40B4-BE49-F238E27FC236}">
                <a16:creationId xmlns:a16="http://schemas.microsoft.com/office/drawing/2014/main" id="{F4948634-F818-409A-A205-38FC838F732D}"/>
              </a:ext>
            </a:extLst>
          </p:cNvPr>
          <p:cNvSpPr>
            <a:spLocks noGrp="1"/>
          </p:cNvSpPr>
          <p:nvPr>
            <p:ph type="body" sz="quarter" idx="16" hasCustomPrompt="1"/>
          </p:nvPr>
        </p:nvSpPr>
        <p:spPr>
          <a:xfrm>
            <a:off x="192790" y="640269"/>
            <a:ext cx="4782125" cy="857250"/>
          </a:xfrm>
          <a:prstGeom prst="rect">
            <a:avLst/>
          </a:prstGeom>
        </p:spPr>
        <p:txBody>
          <a:bodyPr>
            <a:noAutofit/>
          </a:bodyPr>
          <a:lstStyle>
            <a:lvl1pPr marL="0" indent="0">
              <a:lnSpc>
                <a:spcPct val="90000"/>
              </a:lnSpc>
              <a:buNone/>
              <a:defRPr sz="3200" baseline="0">
                <a:latin typeface="Forma DJR Micro" pitchFamily="2" charset="77"/>
              </a:defRPr>
            </a:lvl1pPr>
          </a:lstStyle>
          <a:p>
            <a:r>
              <a:rPr lang="en-BR" dirty="0"/>
              <a:t>Title One or Two Lines Here Lorem Ipsum</a:t>
            </a:r>
          </a:p>
        </p:txBody>
      </p:sp>
      <p:sp>
        <p:nvSpPr>
          <p:cNvPr id="7" name="Espaço Reservado para Texto 3">
            <a:extLst>
              <a:ext uri="{FF2B5EF4-FFF2-40B4-BE49-F238E27FC236}">
                <a16:creationId xmlns:a16="http://schemas.microsoft.com/office/drawing/2014/main" id="{225DC2A3-57A0-FFCC-4069-54DBD0B41278}"/>
              </a:ext>
            </a:extLst>
          </p:cNvPr>
          <p:cNvSpPr>
            <a:spLocks noGrp="1"/>
          </p:cNvSpPr>
          <p:nvPr>
            <p:ph type="body" sz="quarter" idx="17" hasCustomPrompt="1"/>
          </p:nvPr>
        </p:nvSpPr>
        <p:spPr>
          <a:xfrm>
            <a:off x="6284830" y="640269"/>
            <a:ext cx="4786085" cy="857250"/>
          </a:xfrm>
          <a:prstGeom prst="rect">
            <a:avLst/>
          </a:prstGeom>
        </p:spPr>
        <p:txBody>
          <a:bodyPr>
            <a:noAutofit/>
          </a:bodyPr>
          <a:lstStyle>
            <a:lvl1pPr marL="0" indent="0">
              <a:lnSpc>
                <a:spcPct val="90000"/>
              </a:lnSpc>
              <a:buNone/>
              <a:defRPr sz="3200" baseline="0">
                <a:latin typeface="Forma DJR Micro" pitchFamily="2" charset="77"/>
              </a:defRPr>
            </a:lvl1pPr>
          </a:lstStyle>
          <a:p>
            <a:r>
              <a:rPr lang="en-BR" dirty="0"/>
              <a:t>Title One or Two Lines Here Lorem Ipsum</a:t>
            </a:r>
          </a:p>
        </p:txBody>
      </p:sp>
      <p:pic>
        <p:nvPicPr>
          <p:cNvPr id="2" name="Picture 1" descr="A blue circle with white letters on it&#10;&#10;AI-generated content may be incorrect.">
            <a:extLst>
              <a:ext uri="{FF2B5EF4-FFF2-40B4-BE49-F238E27FC236}">
                <a16:creationId xmlns:a16="http://schemas.microsoft.com/office/drawing/2014/main" id="{C40E18DB-DA4B-0F7C-4C8D-D16BEBB75956}"/>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6" name="Espaço Reservado para Imagem 2">
            <a:extLst>
              <a:ext uri="{FF2B5EF4-FFF2-40B4-BE49-F238E27FC236}">
                <a16:creationId xmlns:a16="http://schemas.microsoft.com/office/drawing/2014/main" id="{33D0D397-4F01-7DD6-6D28-DDE9FE8503C3}"/>
              </a:ext>
            </a:extLst>
          </p:cNvPr>
          <p:cNvSpPr>
            <a:spLocks noGrp="1"/>
          </p:cNvSpPr>
          <p:nvPr>
            <p:ph type="pic" sz="quarter" idx="10" hasCustomPrompt="1"/>
          </p:nvPr>
        </p:nvSpPr>
        <p:spPr>
          <a:xfrm>
            <a:off x="190500" y="1905000"/>
            <a:ext cx="5715000" cy="3429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Tree>
    <p:extLst>
      <p:ext uri="{BB962C8B-B14F-4D97-AF65-F5344CB8AC3E}">
        <p14:creationId xmlns:p14="http://schemas.microsoft.com/office/powerpoint/2010/main" val="3205234793"/>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s + 2 Photos + Captions (Opt 2)">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500" y="2762250"/>
            <a:ext cx="5715000" cy="257175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5" name="Espaço Reservado para Imagem 4">
            <a:extLst>
              <a:ext uri="{FF2B5EF4-FFF2-40B4-BE49-F238E27FC236}">
                <a16:creationId xmlns:a16="http://schemas.microsoft.com/office/drawing/2014/main" id="{B45B8190-DD23-1F57-6BB3-BCD994DAA362}"/>
              </a:ext>
            </a:extLst>
          </p:cNvPr>
          <p:cNvSpPr>
            <a:spLocks noGrp="1"/>
          </p:cNvSpPr>
          <p:nvPr>
            <p:ph type="pic" sz="quarter" idx="11" hasCustomPrompt="1"/>
          </p:nvPr>
        </p:nvSpPr>
        <p:spPr>
          <a:xfrm>
            <a:off x="6286500" y="2762250"/>
            <a:ext cx="5715000" cy="257175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8" y="5458846"/>
            <a:ext cx="4692402"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1" name="Espaço Reservado para Texto 5">
            <a:extLst>
              <a:ext uri="{FF2B5EF4-FFF2-40B4-BE49-F238E27FC236}">
                <a16:creationId xmlns:a16="http://schemas.microsoft.com/office/drawing/2014/main" id="{CB10A550-8ADD-4195-706E-E2ACD08033C1}"/>
              </a:ext>
            </a:extLst>
          </p:cNvPr>
          <p:cNvSpPr>
            <a:spLocks noGrp="1"/>
          </p:cNvSpPr>
          <p:nvPr>
            <p:ph type="body" sz="quarter" idx="15" hasCustomPrompt="1"/>
          </p:nvPr>
        </p:nvSpPr>
        <p:spPr>
          <a:xfrm>
            <a:off x="6289141" y="5458846"/>
            <a:ext cx="4696359"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cxnSp>
        <p:nvCxnSpPr>
          <p:cNvPr id="2" name="Straight Connector 15">
            <a:extLst>
              <a:ext uri="{FF2B5EF4-FFF2-40B4-BE49-F238E27FC236}">
                <a16:creationId xmlns:a16="http://schemas.microsoft.com/office/drawing/2014/main" id="{93753793-BAE0-93BF-7FC5-5748CE7400EE}"/>
              </a:ext>
            </a:extLst>
          </p:cNvPr>
          <p:cNvCxnSpPr>
            <a:cxnSpLocks/>
          </p:cNvCxnSpPr>
          <p:nvPr userDrawn="1"/>
        </p:nvCxnSpPr>
        <p:spPr>
          <a:xfrm>
            <a:off x="190500" y="2381250"/>
            <a:ext cx="5719700"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15">
            <a:extLst>
              <a:ext uri="{FF2B5EF4-FFF2-40B4-BE49-F238E27FC236}">
                <a16:creationId xmlns:a16="http://schemas.microsoft.com/office/drawing/2014/main" id="{F36BFF5D-3E6B-F9F9-046E-982CC20030CC}"/>
              </a:ext>
            </a:extLst>
          </p:cNvPr>
          <p:cNvCxnSpPr>
            <a:cxnSpLocks/>
          </p:cNvCxnSpPr>
          <p:nvPr userDrawn="1"/>
        </p:nvCxnSpPr>
        <p:spPr>
          <a:xfrm>
            <a:off x="6286500" y="2381250"/>
            <a:ext cx="5719700"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8" name="Espaço Reservado para Texto 3">
            <a:extLst>
              <a:ext uri="{FF2B5EF4-FFF2-40B4-BE49-F238E27FC236}">
                <a16:creationId xmlns:a16="http://schemas.microsoft.com/office/drawing/2014/main" id="{FF645F99-9FD0-08CF-A180-2C1B6DD09741}"/>
              </a:ext>
            </a:extLst>
          </p:cNvPr>
          <p:cNvSpPr>
            <a:spLocks noGrp="1"/>
          </p:cNvSpPr>
          <p:nvPr>
            <p:ph type="body" sz="quarter" idx="16" hasCustomPrompt="1"/>
          </p:nvPr>
        </p:nvSpPr>
        <p:spPr>
          <a:xfrm>
            <a:off x="192790" y="640269"/>
            <a:ext cx="4782125" cy="857250"/>
          </a:xfrm>
          <a:prstGeom prst="rect">
            <a:avLst/>
          </a:prstGeom>
        </p:spPr>
        <p:txBody>
          <a:bodyPr>
            <a:noAutofit/>
          </a:bodyPr>
          <a:lstStyle>
            <a:lvl1pPr marL="0" indent="0">
              <a:lnSpc>
                <a:spcPct val="90000"/>
              </a:lnSpc>
              <a:buNone/>
              <a:defRPr sz="3200" baseline="0">
                <a:latin typeface="Forma DJR Micro" pitchFamily="2" charset="77"/>
              </a:defRPr>
            </a:lvl1pPr>
          </a:lstStyle>
          <a:p>
            <a:r>
              <a:rPr lang="en-BR" dirty="0"/>
              <a:t>Title One or Two Lines Here Lorem Ipsum</a:t>
            </a:r>
          </a:p>
        </p:txBody>
      </p:sp>
      <p:sp>
        <p:nvSpPr>
          <p:cNvPr id="12" name="Espaço Reservado para Texto 3">
            <a:extLst>
              <a:ext uri="{FF2B5EF4-FFF2-40B4-BE49-F238E27FC236}">
                <a16:creationId xmlns:a16="http://schemas.microsoft.com/office/drawing/2014/main" id="{B38CE746-619B-521B-72FB-A666FA598522}"/>
              </a:ext>
            </a:extLst>
          </p:cNvPr>
          <p:cNvSpPr>
            <a:spLocks noGrp="1"/>
          </p:cNvSpPr>
          <p:nvPr>
            <p:ph type="body" sz="quarter" idx="17" hasCustomPrompt="1"/>
          </p:nvPr>
        </p:nvSpPr>
        <p:spPr>
          <a:xfrm>
            <a:off x="6284830" y="640269"/>
            <a:ext cx="4786085" cy="857250"/>
          </a:xfrm>
          <a:prstGeom prst="rect">
            <a:avLst/>
          </a:prstGeom>
        </p:spPr>
        <p:txBody>
          <a:bodyPr>
            <a:noAutofit/>
          </a:bodyPr>
          <a:lstStyle>
            <a:lvl1pPr marL="0" indent="0">
              <a:lnSpc>
                <a:spcPct val="90000"/>
              </a:lnSpc>
              <a:buNone/>
              <a:defRPr sz="3200" baseline="0">
                <a:latin typeface="Forma DJR Micro" pitchFamily="2" charset="77"/>
              </a:defRPr>
            </a:lvl1pPr>
          </a:lstStyle>
          <a:p>
            <a:r>
              <a:rPr lang="en-BR" dirty="0"/>
              <a:t>Title One or Two Lines Here Lorem Ipsum</a:t>
            </a:r>
          </a:p>
        </p:txBody>
      </p:sp>
      <p:pic>
        <p:nvPicPr>
          <p:cNvPr id="13" name="Picture 12" descr="A blue circle with white letters on it&#10;&#10;AI-generated content may be incorrect.">
            <a:extLst>
              <a:ext uri="{FF2B5EF4-FFF2-40B4-BE49-F238E27FC236}">
                <a16:creationId xmlns:a16="http://schemas.microsoft.com/office/drawing/2014/main" id="{4B2785FD-DFFB-6625-E6D4-4D752530D346}"/>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6111231"/>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 Photos + Captions (Opt 1)">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500" y="1524000"/>
            <a:ext cx="5715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5" name="Espaço Reservado para Imagem 4">
            <a:extLst>
              <a:ext uri="{FF2B5EF4-FFF2-40B4-BE49-F238E27FC236}">
                <a16:creationId xmlns:a16="http://schemas.microsoft.com/office/drawing/2014/main" id="{B45B8190-DD23-1F57-6BB3-BCD994DAA362}"/>
              </a:ext>
            </a:extLst>
          </p:cNvPr>
          <p:cNvSpPr>
            <a:spLocks noGrp="1"/>
          </p:cNvSpPr>
          <p:nvPr>
            <p:ph type="pic" sz="quarter" idx="11" hasCustomPrompt="1"/>
          </p:nvPr>
        </p:nvSpPr>
        <p:spPr>
          <a:xfrm>
            <a:off x="6286500" y="1524000"/>
            <a:ext cx="2667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8592" y="5458846"/>
            <a:ext cx="4699000"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1" name="Espaço Reservado para Texto 5">
            <a:extLst>
              <a:ext uri="{FF2B5EF4-FFF2-40B4-BE49-F238E27FC236}">
                <a16:creationId xmlns:a16="http://schemas.microsoft.com/office/drawing/2014/main" id="{CB10A550-8ADD-4195-706E-E2ACD08033C1}"/>
              </a:ext>
            </a:extLst>
          </p:cNvPr>
          <p:cNvSpPr>
            <a:spLocks noGrp="1"/>
          </p:cNvSpPr>
          <p:nvPr>
            <p:ph type="body" sz="quarter" idx="15" hasCustomPrompt="1"/>
          </p:nvPr>
        </p:nvSpPr>
        <p:spPr>
          <a:xfrm>
            <a:off x="6286500" y="5458846"/>
            <a:ext cx="2667000"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2" name="Espaço Reservado para Imagem 4">
            <a:extLst>
              <a:ext uri="{FF2B5EF4-FFF2-40B4-BE49-F238E27FC236}">
                <a16:creationId xmlns:a16="http://schemas.microsoft.com/office/drawing/2014/main" id="{A83A9240-3D12-CAA9-C76A-B3E237825751}"/>
              </a:ext>
            </a:extLst>
          </p:cNvPr>
          <p:cNvSpPr>
            <a:spLocks noGrp="1"/>
          </p:cNvSpPr>
          <p:nvPr>
            <p:ph type="pic" sz="quarter" idx="16" hasCustomPrompt="1"/>
          </p:nvPr>
        </p:nvSpPr>
        <p:spPr>
          <a:xfrm>
            <a:off x="9338458" y="1524000"/>
            <a:ext cx="2667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 name="Espaço Reservado para Texto 5">
            <a:extLst>
              <a:ext uri="{FF2B5EF4-FFF2-40B4-BE49-F238E27FC236}">
                <a16:creationId xmlns:a16="http://schemas.microsoft.com/office/drawing/2014/main" id="{501F71F9-C8DB-102B-4E7A-134F19DCCFAC}"/>
              </a:ext>
            </a:extLst>
          </p:cNvPr>
          <p:cNvSpPr>
            <a:spLocks noGrp="1"/>
          </p:cNvSpPr>
          <p:nvPr>
            <p:ph type="body" sz="quarter" idx="17" hasCustomPrompt="1"/>
          </p:nvPr>
        </p:nvSpPr>
        <p:spPr>
          <a:xfrm>
            <a:off x="9334500" y="5458846"/>
            <a:ext cx="2682834"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pic>
        <p:nvPicPr>
          <p:cNvPr id="6" name="Picture 5" descr="A blue circle with white letters on it&#10;&#10;AI-generated content may be incorrect.">
            <a:extLst>
              <a:ext uri="{FF2B5EF4-FFF2-40B4-BE49-F238E27FC236}">
                <a16:creationId xmlns:a16="http://schemas.microsoft.com/office/drawing/2014/main" id="{AA6EE988-23AC-9174-F541-18610D23067F}"/>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44692901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1" y="397384"/>
            <a:ext cx="11582400" cy="600934"/>
          </a:xfrm>
        </p:spPr>
        <p:txBody>
          <a:bodyPr wrap="square" tIns="0" rIns="0" bIns="0">
            <a:spAutoFit/>
          </a:bodyPr>
          <a:lstStyle>
            <a:lvl1pPr>
              <a:lnSpc>
                <a:spcPct val="85000"/>
              </a:lnSpc>
              <a:defRPr sz="4399">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799" y="1609725"/>
            <a:ext cx="3657601" cy="878702"/>
          </a:xfrm>
        </p:spPr>
        <p:txBody>
          <a:bodyPr wrap="square" anchor="t" anchorCtr="0">
            <a:spAutoFit/>
          </a:bodyPr>
          <a:lstStyle>
            <a:lvl1pPr marL="0" indent="0">
              <a:buNone/>
              <a:defRPr sz="2799">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6"/>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3" name="Footer Placeholder 2">
            <a:extLst>
              <a:ext uri="{FF2B5EF4-FFF2-40B4-BE49-F238E27FC236}">
                <a16:creationId xmlns:a16="http://schemas.microsoft.com/office/drawing/2014/main" id="{9F4B412A-345E-45BF-74F0-C24E1FCE3BB1}"/>
              </a:ext>
            </a:extLst>
          </p:cNvPr>
          <p:cNvSpPr>
            <a:spLocks noGrp="1"/>
          </p:cNvSpPr>
          <p:nvPr>
            <p:ph type="ftr" sz="quarter" idx="38"/>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DE9B0BCC-B1F4-DAA5-9368-A10804965B65}"/>
              </a:ext>
            </a:extLst>
          </p:cNvPr>
          <p:cNvSpPr>
            <a:spLocks noGrp="1"/>
          </p:cNvSpPr>
          <p:nvPr>
            <p:ph type="sldNum" sz="quarter" idx="3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4762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 Photos + Captions (Opt 2)">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499"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9" y="5458846"/>
            <a:ext cx="2660401"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6" name="Espaço Reservado para Imagem 2">
            <a:extLst>
              <a:ext uri="{FF2B5EF4-FFF2-40B4-BE49-F238E27FC236}">
                <a16:creationId xmlns:a16="http://schemas.microsoft.com/office/drawing/2014/main" id="{81745D2C-E5FA-599A-730E-9C57C95D45B3}"/>
              </a:ext>
            </a:extLst>
          </p:cNvPr>
          <p:cNvSpPr>
            <a:spLocks noGrp="1"/>
          </p:cNvSpPr>
          <p:nvPr>
            <p:ph type="pic" sz="quarter" idx="18" hasCustomPrompt="1"/>
          </p:nvPr>
        </p:nvSpPr>
        <p:spPr>
          <a:xfrm>
            <a:off x="8325098" y="1524000"/>
            <a:ext cx="3683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7" name="Espaço Reservado para Imagem 2">
            <a:extLst>
              <a:ext uri="{FF2B5EF4-FFF2-40B4-BE49-F238E27FC236}">
                <a16:creationId xmlns:a16="http://schemas.microsoft.com/office/drawing/2014/main" id="{2BC99517-107C-A37F-05FF-C3A4C1DA5F65}"/>
              </a:ext>
            </a:extLst>
          </p:cNvPr>
          <p:cNvSpPr>
            <a:spLocks noGrp="1"/>
          </p:cNvSpPr>
          <p:nvPr>
            <p:ph type="pic" sz="quarter" idx="19" hasCustomPrompt="1"/>
          </p:nvPr>
        </p:nvSpPr>
        <p:spPr>
          <a:xfrm>
            <a:off x="4251861"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8" name="Espaço Reservado para Texto 5">
            <a:extLst>
              <a:ext uri="{FF2B5EF4-FFF2-40B4-BE49-F238E27FC236}">
                <a16:creationId xmlns:a16="http://schemas.microsoft.com/office/drawing/2014/main" id="{2348CDA0-857D-33BF-7CD2-7F620B409106}"/>
              </a:ext>
            </a:extLst>
          </p:cNvPr>
          <p:cNvSpPr>
            <a:spLocks noGrp="1"/>
          </p:cNvSpPr>
          <p:nvPr>
            <p:ph type="body" sz="quarter" idx="20" hasCustomPrompt="1"/>
          </p:nvPr>
        </p:nvSpPr>
        <p:spPr>
          <a:xfrm>
            <a:off x="4270337" y="5458846"/>
            <a:ext cx="2651163"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9" name="Espaço Reservado para Texto 5">
            <a:extLst>
              <a:ext uri="{FF2B5EF4-FFF2-40B4-BE49-F238E27FC236}">
                <a16:creationId xmlns:a16="http://schemas.microsoft.com/office/drawing/2014/main" id="{EC60650F-81BC-2FFF-01AF-CC5BA3749FA1}"/>
              </a:ext>
            </a:extLst>
          </p:cNvPr>
          <p:cNvSpPr>
            <a:spLocks noGrp="1"/>
          </p:cNvSpPr>
          <p:nvPr>
            <p:ph type="body" sz="quarter" idx="21" hasCustomPrompt="1"/>
          </p:nvPr>
        </p:nvSpPr>
        <p:spPr>
          <a:xfrm>
            <a:off x="8331697" y="5458846"/>
            <a:ext cx="2653803"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pic>
        <p:nvPicPr>
          <p:cNvPr id="4" name="Picture 3" descr="A blue circle with white letters on it&#10;&#10;AI-generated content may be incorrect.">
            <a:extLst>
              <a:ext uri="{FF2B5EF4-FFF2-40B4-BE49-F238E27FC236}">
                <a16:creationId xmlns:a16="http://schemas.microsoft.com/office/drawing/2014/main" id="{D6117C07-C808-E566-78A1-0788E77B8F70}"/>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821293010"/>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3 Photos + Captions (Opt 2)">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B33D8FB2-D264-E86A-FE81-A71BF07FEF01}"/>
              </a:ext>
            </a:extLst>
          </p:cNvPr>
          <p:cNvSpPr>
            <a:spLocks noGrp="1"/>
          </p:cNvSpPr>
          <p:nvPr>
            <p:ph type="pic" sz="quarter" idx="10" hasCustomPrompt="1"/>
          </p:nvPr>
        </p:nvSpPr>
        <p:spPr>
          <a:xfrm>
            <a:off x="190499"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9" y="5458846"/>
            <a:ext cx="2660401"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6" name="Espaço Reservado para Imagem 2">
            <a:extLst>
              <a:ext uri="{FF2B5EF4-FFF2-40B4-BE49-F238E27FC236}">
                <a16:creationId xmlns:a16="http://schemas.microsoft.com/office/drawing/2014/main" id="{81745D2C-E5FA-599A-730E-9C57C95D45B3}"/>
              </a:ext>
            </a:extLst>
          </p:cNvPr>
          <p:cNvSpPr>
            <a:spLocks noGrp="1"/>
          </p:cNvSpPr>
          <p:nvPr>
            <p:ph type="pic" sz="quarter" idx="18" hasCustomPrompt="1"/>
          </p:nvPr>
        </p:nvSpPr>
        <p:spPr>
          <a:xfrm>
            <a:off x="8325098" y="1524000"/>
            <a:ext cx="3683000"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7" name="Espaço Reservado para Imagem 2">
            <a:extLst>
              <a:ext uri="{FF2B5EF4-FFF2-40B4-BE49-F238E27FC236}">
                <a16:creationId xmlns:a16="http://schemas.microsoft.com/office/drawing/2014/main" id="{2BC99517-107C-A37F-05FF-C3A4C1DA5F65}"/>
              </a:ext>
            </a:extLst>
          </p:cNvPr>
          <p:cNvSpPr>
            <a:spLocks noGrp="1"/>
          </p:cNvSpPr>
          <p:nvPr>
            <p:ph type="pic" sz="quarter" idx="19" hasCustomPrompt="1"/>
          </p:nvPr>
        </p:nvSpPr>
        <p:spPr>
          <a:xfrm>
            <a:off x="4251861" y="1524000"/>
            <a:ext cx="3685639" cy="38100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8" name="Espaço Reservado para Texto 5">
            <a:extLst>
              <a:ext uri="{FF2B5EF4-FFF2-40B4-BE49-F238E27FC236}">
                <a16:creationId xmlns:a16="http://schemas.microsoft.com/office/drawing/2014/main" id="{2348CDA0-857D-33BF-7CD2-7F620B409106}"/>
              </a:ext>
            </a:extLst>
          </p:cNvPr>
          <p:cNvSpPr>
            <a:spLocks noGrp="1"/>
          </p:cNvSpPr>
          <p:nvPr>
            <p:ph type="body" sz="quarter" idx="20" hasCustomPrompt="1"/>
          </p:nvPr>
        </p:nvSpPr>
        <p:spPr>
          <a:xfrm>
            <a:off x="4270337" y="5458846"/>
            <a:ext cx="2651163"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9" name="Espaço Reservado para Texto 5">
            <a:extLst>
              <a:ext uri="{FF2B5EF4-FFF2-40B4-BE49-F238E27FC236}">
                <a16:creationId xmlns:a16="http://schemas.microsoft.com/office/drawing/2014/main" id="{EC60650F-81BC-2FFF-01AF-CC5BA3749FA1}"/>
              </a:ext>
            </a:extLst>
          </p:cNvPr>
          <p:cNvSpPr>
            <a:spLocks noGrp="1"/>
          </p:cNvSpPr>
          <p:nvPr>
            <p:ph type="body" sz="quarter" idx="21" hasCustomPrompt="1"/>
          </p:nvPr>
        </p:nvSpPr>
        <p:spPr>
          <a:xfrm>
            <a:off x="8331697" y="5458846"/>
            <a:ext cx="2653803" cy="793749"/>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pic>
        <p:nvPicPr>
          <p:cNvPr id="4" name="Picture 3" descr="A blue circle with white letters on it&#10;&#10;AI-generated content may be incorrect.">
            <a:extLst>
              <a:ext uri="{FF2B5EF4-FFF2-40B4-BE49-F238E27FC236}">
                <a16:creationId xmlns:a16="http://schemas.microsoft.com/office/drawing/2014/main" id="{D6117C07-C808-E566-78A1-0788E77B8F70}"/>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2" name="Espaço Reservado para Texto 3">
            <a:extLst>
              <a:ext uri="{FF2B5EF4-FFF2-40B4-BE49-F238E27FC236}">
                <a16:creationId xmlns:a16="http://schemas.microsoft.com/office/drawing/2014/main" id="{20E09ACF-73F8-1B8B-90CB-34B56D1126A2}"/>
              </a:ext>
            </a:extLst>
          </p:cNvPr>
          <p:cNvSpPr>
            <a:spLocks noGrp="1"/>
          </p:cNvSpPr>
          <p:nvPr>
            <p:ph type="body" sz="quarter" idx="16" hasCustomPrompt="1"/>
          </p:nvPr>
        </p:nvSpPr>
        <p:spPr>
          <a:xfrm>
            <a:off x="192790"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dirty="0"/>
              <a:t>Title One or </a:t>
            </a:r>
            <a:r>
              <a:rPr lang="en-BR"/>
              <a:t>Two Lines</a:t>
            </a:r>
            <a:endParaRPr lang="en-BR" dirty="0"/>
          </a:p>
        </p:txBody>
      </p:sp>
      <p:sp>
        <p:nvSpPr>
          <p:cNvPr id="5" name="Espaço Reservado para Texto 3">
            <a:extLst>
              <a:ext uri="{FF2B5EF4-FFF2-40B4-BE49-F238E27FC236}">
                <a16:creationId xmlns:a16="http://schemas.microsoft.com/office/drawing/2014/main" id="{78864BB5-6575-7542-3A9E-F32F316D41F2}"/>
              </a:ext>
            </a:extLst>
          </p:cNvPr>
          <p:cNvSpPr>
            <a:spLocks noGrp="1"/>
          </p:cNvSpPr>
          <p:nvPr>
            <p:ph type="body" sz="quarter" idx="22" hasCustomPrompt="1"/>
          </p:nvPr>
        </p:nvSpPr>
        <p:spPr>
          <a:xfrm>
            <a:off x="4251861"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dirty="0"/>
              <a:t>Title One or </a:t>
            </a:r>
            <a:r>
              <a:rPr lang="en-BR"/>
              <a:t>Two Lines</a:t>
            </a:r>
            <a:endParaRPr lang="en-BR" dirty="0"/>
          </a:p>
        </p:txBody>
      </p:sp>
      <p:sp>
        <p:nvSpPr>
          <p:cNvPr id="11" name="Espaço Reservado para Texto 3">
            <a:extLst>
              <a:ext uri="{FF2B5EF4-FFF2-40B4-BE49-F238E27FC236}">
                <a16:creationId xmlns:a16="http://schemas.microsoft.com/office/drawing/2014/main" id="{B2C94798-77BB-89B2-4811-3DF12B4AF57C}"/>
              </a:ext>
            </a:extLst>
          </p:cNvPr>
          <p:cNvSpPr>
            <a:spLocks noGrp="1"/>
          </p:cNvSpPr>
          <p:nvPr>
            <p:ph type="body" sz="quarter" idx="23" hasCustomPrompt="1"/>
          </p:nvPr>
        </p:nvSpPr>
        <p:spPr>
          <a:xfrm>
            <a:off x="8331697" y="921823"/>
            <a:ext cx="3683348" cy="477331"/>
          </a:xfrm>
          <a:prstGeom prst="rect">
            <a:avLst/>
          </a:prstGeom>
        </p:spPr>
        <p:txBody>
          <a:bodyPr>
            <a:noAutofit/>
          </a:bodyPr>
          <a:lstStyle>
            <a:lvl1pPr marL="0" indent="0">
              <a:lnSpc>
                <a:spcPct val="90000"/>
              </a:lnSpc>
              <a:buNone/>
              <a:defRPr sz="2400" baseline="0">
                <a:latin typeface="Forma DJR Micro" pitchFamily="2" charset="77"/>
              </a:defRPr>
            </a:lvl1pPr>
          </a:lstStyle>
          <a:p>
            <a:r>
              <a:rPr lang="en-BR" dirty="0"/>
              <a:t>Title One or </a:t>
            </a:r>
            <a:r>
              <a:rPr lang="en-BR"/>
              <a:t>Two Lines</a:t>
            </a:r>
            <a:endParaRPr lang="en-BR" dirty="0"/>
          </a:p>
        </p:txBody>
      </p:sp>
    </p:spTree>
    <p:extLst>
      <p:ext uri="{BB962C8B-B14F-4D97-AF65-F5344CB8AC3E}">
        <p14:creationId xmlns:p14="http://schemas.microsoft.com/office/powerpoint/2010/main" val="3143461742"/>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 Photos + Captions ">
    <p:spTree>
      <p:nvGrpSpPr>
        <p:cNvPr id="1" name=""/>
        <p:cNvGrpSpPr/>
        <p:nvPr/>
      </p:nvGrpSpPr>
      <p:grpSpPr>
        <a:xfrm>
          <a:off x="0" y="0"/>
          <a:ext cx="0" cy="0"/>
          <a:chOff x="0" y="0"/>
          <a:chExt cx="0" cy="0"/>
        </a:xfrm>
      </p:grpSpPr>
      <p:sp>
        <p:nvSpPr>
          <p:cNvPr id="10" name="Espaço Reservado para Texto 5">
            <a:extLst>
              <a:ext uri="{FF2B5EF4-FFF2-40B4-BE49-F238E27FC236}">
                <a16:creationId xmlns:a16="http://schemas.microsoft.com/office/drawing/2014/main" id="{8ED33225-BE39-0FD6-E152-1EE3A718BAE0}"/>
              </a:ext>
            </a:extLst>
          </p:cNvPr>
          <p:cNvSpPr>
            <a:spLocks noGrp="1"/>
          </p:cNvSpPr>
          <p:nvPr>
            <p:ph type="body" sz="quarter" idx="14" hasCustomPrompt="1"/>
          </p:nvPr>
        </p:nvSpPr>
        <p:spPr>
          <a:xfrm>
            <a:off x="197099" y="2918558"/>
            <a:ext cx="2660401"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2" name="Espaço Reservado para Imagem 2">
            <a:extLst>
              <a:ext uri="{FF2B5EF4-FFF2-40B4-BE49-F238E27FC236}">
                <a16:creationId xmlns:a16="http://schemas.microsoft.com/office/drawing/2014/main" id="{27B39F70-FED1-3126-F2E5-D1C6F5E04E08}"/>
              </a:ext>
            </a:extLst>
          </p:cNvPr>
          <p:cNvSpPr>
            <a:spLocks noGrp="1"/>
          </p:cNvSpPr>
          <p:nvPr>
            <p:ph type="pic" sz="quarter" idx="22" hasCustomPrompt="1"/>
          </p:nvPr>
        </p:nvSpPr>
        <p:spPr>
          <a:xfrm>
            <a:off x="4263735" y="666750"/>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 name="Espaço Reservado para Imagem 2">
            <a:extLst>
              <a:ext uri="{FF2B5EF4-FFF2-40B4-BE49-F238E27FC236}">
                <a16:creationId xmlns:a16="http://schemas.microsoft.com/office/drawing/2014/main" id="{0B240EE6-FAF6-B8D7-CF91-A1CFF4165C9B}"/>
              </a:ext>
            </a:extLst>
          </p:cNvPr>
          <p:cNvSpPr>
            <a:spLocks noGrp="1"/>
          </p:cNvSpPr>
          <p:nvPr>
            <p:ph type="pic" sz="quarter" idx="23" hasCustomPrompt="1"/>
          </p:nvPr>
        </p:nvSpPr>
        <p:spPr>
          <a:xfrm>
            <a:off x="8325096" y="666750"/>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5" name="Espaço Reservado para Imagem 2">
            <a:extLst>
              <a:ext uri="{FF2B5EF4-FFF2-40B4-BE49-F238E27FC236}">
                <a16:creationId xmlns:a16="http://schemas.microsoft.com/office/drawing/2014/main" id="{C1775AE8-AFD6-5628-7918-92CE6DDBB072}"/>
              </a:ext>
            </a:extLst>
          </p:cNvPr>
          <p:cNvSpPr>
            <a:spLocks noGrp="1"/>
          </p:cNvSpPr>
          <p:nvPr>
            <p:ph type="pic" sz="quarter" idx="24" hasCustomPrompt="1"/>
          </p:nvPr>
        </p:nvSpPr>
        <p:spPr>
          <a:xfrm>
            <a:off x="190499" y="3635581"/>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1" name="Espaço Reservado para Imagem 2">
            <a:extLst>
              <a:ext uri="{FF2B5EF4-FFF2-40B4-BE49-F238E27FC236}">
                <a16:creationId xmlns:a16="http://schemas.microsoft.com/office/drawing/2014/main" id="{F2617214-03E4-1F41-5490-9E8D243BA191}"/>
              </a:ext>
            </a:extLst>
          </p:cNvPr>
          <p:cNvSpPr>
            <a:spLocks noGrp="1"/>
          </p:cNvSpPr>
          <p:nvPr>
            <p:ph type="pic" sz="quarter" idx="25" hasCustomPrompt="1"/>
          </p:nvPr>
        </p:nvSpPr>
        <p:spPr>
          <a:xfrm>
            <a:off x="4263735" y="3635581"/>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2" name="Espaço Reservado para Imagem 2">
            <a:extLst>
              <a:ext uri="{FF2B5EF4-FFF2-40B4-BE49-F238E27FC236}">
                <a16:creationId xmlns:a16="http://schemas.microsoft.com/office/drawing/2014/main" id="{70C0BFD7-ED41-A440-DC3A-0332A926A688}"/>
              </a:ext>
            </a:extLst>
          </p:cNvPr>
          <p:cNvSpPr>
            <a:spLocks noGrp="1"/>
          </p:cNvSpPr>
          <p:nvPr>
            <p:ph type="pic" sz="quarter" idx="26" hasCustomPrompt="1"/>
          </p:nvPr>
        </p:nvSpPr>
        <p:spPr>
          <a:xfrm>
            <a:off x="8325096" y="3635581"/>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13" name="Espaço Reservado para Texto 5">
            <a:extLst>
              <a:ext uri="{FF2B5EF4-FFF2-40B4-BE49-F238E27FC236}">
                <a16:creationId xmlns:a16="http://schemas.microsoft.com/office/drawing/2014/main" id="{98410FFC-33E8-9864-748F-1A04D7D50D3C}"/>
              </a:ext>
            </a:extLst>
          </p:cNvPr>
          <p:cNvSpPr>
            <a:spLocks noGrp="1"/>
          </p:cNvSpPr>
          <p:nvPr>
            <p:ph type="body" sz="quarter" idx="27" hasCustomPrompt="1"/>
          </p:nvPr>
        </p:nvSpPr>
        <p:spPr>
          <a:xfrm>
            <a:off x="4258459" y="2918558"/>
            <a:ext cx="2660401"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4" name="Espaço Reservado para Texto 5">
            <a:extLst>
              <a:ext uri="{FF2B5EF4-FFF2-40B4-BE49-F238E27FC236}">
                <a16:creationId xmlns:a16="http://schemas.microsoft.com/office/drawing/2014/main" id="{E0C2B433-14C6-9A08-F528-8264F84009E6}"/>
              </a:ext>
            </a:extLst>
          </p:cNvPr>
          <p:cNvSpPr>
            <a:spLocks noGrp="1"/>
          </p:cNvSpPr>
          <p:nvPr>
            <p:ph type="body" sz="quarter" idx="28" hasCustomPrompt="1"/>
          </p:nvPr>
        </p:nvSpPr>
        <p:spPr>
          <a:xfrm>
            <a:off x="8319821" y="2918558"/>
            <a:ext cx="2665679"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5" name="Espaço Reservado para Texto 5">
            <a:extLst>
              <a:ext uri="{FF2B5EF4-FFF2-40B4-BE49-F238E27FC236}">
                <a16:creationId xmlns:a16="http://schemas.microsoft.com/office/drawing/2014/main" id="{163AE27A-AC30-0B0A-4145-26CC34229D2A}"/>
              </a:ext>
            </a:extLst>
          </p:cNvPr>
          <p:cNvSpPr>
            <a:spLocks noGrp="1"/>
          </p:cNvSpPr>
          <p:nvPr>
            <p:ph type="body" sz="quarter" idx="29" hasCustomPrompt="1"/>
          </p:nvPr>
        </p:nvSpPr>
        <p:spPr>
          <a:xfrm>
            <a:off x="197099" y="5911139"/>
            <a:ext cx="2660401"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6" name="Espaço Reservado para Texto 5">
            <a:extLst>
              <a:ext uri="{FF2B5EF4-FFF2-40B4-BE49-F238E27FC236}">
                <a16:creationId xmlns:a16="http://schemas.microsoft.com/office/drawing/2014/main" id="{A71628C8-EB14-6A8C-1F17-7618A29BDC2E}"/>
              </a:ext>
            </a:extLst>
          </p:cNvPr>
          <p:cNvSpPr>
            <a:spLocks noGrp="1"/>
          </p:cNvSpPr>
          <p:nvPr>
            <p:ph type="body" sz="quarter" idx="30" hasCustomPrompt="1"/>
          </p:nvPr>
        </p:nvSpPr>
        <p:spPr>
          <a:xfrm>
            <a:off x="4258459" y="5911139"/>
            <a:ext cx="2660401"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sp>
        <p:nvSpPr>
          <p:cNvPr id="17" name="Espaço Reservado para Texto 5">
            <a:extLst>
              <a:ext uri="{FF2B5EF4-FFF2-40B4-BE49-F238E27FC236}">
                <a16:creationId xmlns:a16="http://schemas.microsoft.com/office/drawing/2014/main" id="{E0106ACB-9F57-CA41-8028-ED494BD9D84F}"/>
              </a:ext>
            </a:extLst>
          </p:cNvPr>
          <p:cNvSpPr>
            <a:spLocks noGrp="1"/>
          </p:cNvSpPr>
          <p:nvPr>
            <p:ph type="body" sz="quarter" idx="31" hasCustomPrompt="1"/>
          </p:nvPr>
        </p:nvSpPr>
        <p:spPr>
          <a:xfrm>
            <a:off x="8319821" y="5911139"/>
            <a:ext cx="2668223" cy="702723"/>
          </a:xfrm>
          <a:prstGeom prst="rect">
            <a:avLst/>
          </a:prstGeom>
        </p:spPr>
        <p:txBody>
          <a:bodyPr>
            <a:noAutofit/>
          </a:bodyPr>
          <a:lstStyle>
            <a:lvl1pPr marL="0" indent="0">
              <a:buNone/>
              <a:defRPr sz="1100" baseline="0">
                <a:latin typeface="Forma DJR Micro" pitchFamily="2" charset="77"/>
              </a:defRPr>
            </a:lvl1pPr>
          </a:lstStyle>
          <a:p>
            <a:pPr lvl="0"/>
            <a:r>
              <a:rPr lang="pt-BR" dirty="0" err="1"/>
              <a:t>Caption</a:t>
            </a:r>
            <a:r>
              <a:rPr lang="pt-BR" dirty="0"/>
              <a:t> </a:t>
            </a:r>
            <a:r>
              <a:rPr lang="pt-BR" dirty="0" err="1"/>
              <a:t>Text</a:t>
            </a:r>
            <a:r>
              <a:rPr lang="pt-BR" dirty="0"/>
              <a:t> </a:t>
            </a:r>
            <a:r>
              <a:rPr lang="pt-BR" dirty="0" err="1"/>
              <a:t>Here</a:t>
            </a:r>
            <a:endParaRPr lang="pt-BR" dirty="0"/>
          </a:p>
        </p:txBody>
      </p:sp>
      <p:pic>
        <p:nvPicPr>
          <p:cNvPr id="6" name="Picture 5" descr="A blue circle with white letters on it&#10;&#10;AI-generated content may be incorrect.">
            <a:extLst>
              <a:ext uri="{FF2B5EF4-FFF2-40B4-BE49-F238E27FC236}">
                <a16:creationId xmlns:a16="http://schemas.microsoft.com/office/drawing/2014/main" id="{F086B7D5-7C05-D87B-0311-6298D537287E}"/>
              </a:ext>
            </a:extLst>
          </p:cNvPr>
          <p:cNvPicPr>
            <a:picLocks noChangeAspect="1"/>
          </p:cNvPicPr>
          <p:nvPr userDrawn="1"/>
        </p:nvPicPr>
        <p:blipFill>
          <a:blip r:embed="rId2"/>
          <a:stretch>
            <a:fillRect/>
          </a:stretch>
        </p:blipFill>
        <p:spPr>
          <a:xfrm>
            <a:off x="11683239" y="190501"/>
            <a:ext cx="309600" cy="309600"/>
          </a:xfrm>
          <a:prstGeom prst="rect">
            <a:avLst/>
          </a:prstGeom>
        </p:spPr>
      </p:pic>
      <p:sp>
        <p:nvSpPr>
          <p:cNvPr id="7" name="Espaço Reservado para Imagem 2">
            <a:extLst>
              <a:ext uri="{FF2B5EF4-FFF2-40B4-BE49-F238E27FC236}">
                <a16:creationId xmlns:a16="http://schemas.microsoft.com/office/drawing/2014/main" id="{B2B1178B-418B-0F92-6FA0-1B9D857797C5}"/>
              </a:ext>
            </a:extLst>
          </p:cNvPr>
          <p:cNvSpPr>
            <a:spLocks noGrp="1"/>
          </p:cNvSpPr>
          <p:nvPr>
            <p:ph type="pic" sz="quarter" idx="10" hasCustomPrompt="1"/>
          </p:nvPr>
        </p:nvSpPr>
        <p:spPr>
          <a:xfrm>
            <a:off x="190499" y="666750"/>
            <a:ext cx="3685639" cy="2095500"/>
          </a:xfrm>
          <a:prstGeom prst="rect">
            <a:avLst/>
          </a:prstGeom>
          <a:solidFill>
            <a:schemeClr val="bg1">
              <a:lumMod val="65000"/>
            </a:schemeClr>
          </a:solidFill>
        </p:spPr>
        <p:txBody>
          <a:bodyPr anchor="ctr"/>
          <a:lstStyle>
            <a:lvl1pPr marL="0" indent="0" algn="ctr">
              <a:lnSpc>
                <a:spcPct val="90000"/>
              </a:lnSpc>
              <a:buNone/>
              <a:defRPr>
                <a:solidFill>
                  <a:schemeClr val="bg1">
                    <a:lumMod val="8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Tree>
    <p:extLst>
      <p:ext uri="{BB962C8B-B14F-4D97-AF65-F5344CB8AC3E}">
        <p14:creationId xmlns:p14="http://schemas.microsoft.com/office/powerpoint/2010/main" val="1193399187"/>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Photos + Caption White">
    <p:bg>
      <p:bgPr>
        <a:solidFill>
          <a:schemeClr val="bg1"/>
        </a:solidFill>
        <a:effectLst/>
      </p:bgPr>
    </p:bg>
    <p:spTree>
      <p:nvGrpSpPr>
        <p:cNvPr id="1" name=""/>
        <p:cNvGrpSpPr/>
        <p:nvPr/>
      </p:nvGrpSpPr>
      <p:grpSpPr>
        <a:xfrm>
          <a:off x="0" y="0"/>
          <a:ext cx="0" cy="0"/>
          <a:chOff x="0" y="0"/>
          <a:chExt cx="0" cy="0"/>
        </a:xfrm>
      </p:grpSpPr>
      <p:sp>
        <p:nvSpPr>
          <p:cNvPr id="5" name="Espaço Reservado para Imagem 2">
            <a:extLst>
              <a:ext uri="{FF2B5EF4-FFF2-40B4-BE49-F238E27FC236}">
                <a16:creationId xmlns:a16="http://schemas.microsoft.com/office/drawing/2014/main" id="{496CCDC0-BC6A-FCFC-E746-4D1FCDB6240A}"/>
              </a:ext>
            </a:extLst>
          </p:cNvPr>
          <p:cNvSpPr>
            <a:spLocks noGrp="1"/>
          </p:cNvSpPr>
          <p:nvPr>
            <p:ph type="pic" sz="quarter" idx="20" hasCustomPrompt="1"/>
          </p:nvPr>
        </p:nvSpPr>
        <p:spPr>
          <a:xfrm>
            <a:off x="0" y="666750"/>
            <a:ext cx="12192000" cy="619125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25500" y="5903876"/>
            <a:ext cx="5080000" cy="325474"/>
          </a:xfrm>
          <a:prstGeom prst="rect">
            <a:avLst/>
          </a:prstGeom>
        </p:spPr>
        <p:txBody>
          <a:bodyPr wrap="square" lIns="0" tIns="0" rIns="0" bIns="0" anchor="b" anchorCtr="0">
            <a:spAutoFit/>
          </a:bodyPr>
          <a:lstStyle>
            <a:lvl1pPr algn="l">
              <a:defRPr sz="900" baseline="0">
                <a:solidFill>
                  <a:schemeClr val="bg1"/>
                </a:solidFill>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a:t>
            </a:r>
          </a:p>
        </p:txBody>
      </p:sp>
      <p:pic>
        <p:nvPicPr>
          <p:cNvPr id="2" name="Picture 1" descr="A blue circle with white letters on it&#10;&#10;AI-generated content may be incorrect.">
            <a:extLst>
              <a:ext uri="{FF2B5EF4-FFF2-40B4-BE49-F238E27FC236}">
                <a16:creationId xmlns:a16="http://schemas.microsoft.com/office/drawing/2014/main" id="{9522E465-05D1-BA4C-224A-89E366BA0495}"/>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762982786"/>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Photos + Caption Black">
    <p:bg>
      <p:bgPr>
        <a:solidFill>
          <a:schemeClr val="bg1"/>
        </a:solidFill>
        <a:effectLst/>
      </p:bgPr>
    </p:bg>
    <p:spTree>
      <p:nvGrpSpPr>
        <p:cNvPr id="1" name=""/>
        <p:cNvGrpSpPr/>
        <p:nvPr/>
      </p:nvGrpSpPr>
      <p:grpSpPr>
        <a:xfrm>
          <a:off x="0" y="0"/>
          <a:ext cx="0" cy="0"/>
          <a:chOff x="0" y="0"/>
          <a:chExt cx="0" cy="0"/>
        </a:xfrm>
      </p:grpSpPr>
      <p:sp>
        <p:nvSpPr>
          <p:cNvPr id="5" name="Espaço Reservado para Imagem 2">
            <a:extLst>
              <a:ext uri="{FF2B5EF4-FFF2-40B4-BE49-F238E27FC236}">
                <a16:creationId xmlns:a16="http://schemas.microsoft.com/office/drawing/2014/main" id="{496CCDC0-BC6A-FCFC-E746-4D1FCDB6240A}"/>
              </a:ext>
            </a:extLst>
          </p:cNvPr>
          <p:cNvSpPr>
            <a:spLocks noGrp="1"/>
          </p:cNvSpPr>
          <p:nvPr>
            <p:ph type="pic" sz="quarter" idx="20" hasCustomPrompt="1"/>
          </p:nvPr>
        </p:nvSpPr>
        <p:spPr>
          <a:xfrm>
            <a:off x="0" y="666750"/>
            <a:ext cx="12192000" cy="619125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25500" y="5903876"/>
            <a:ext cx="5080000" cy="325474"/>
          </a:xfrm>
          <a:prstGeom prst="rect">
            <a:avLst/>
          </a:prstGeom>
        </p:spPr>
        <p:txBody>
          <a:bodyPr wrap="square" lIns="0" tIns="0" rIns="0" bIns="0" anchor="b" anchorCtr="0">
            <a:spAutoFit/>
          </a:bodyPr>
          <a:lstStyle>
            <a:lvl1pPr algn="l">
              <a:defRPr sz="900" baseline="0">
                <a:solidFill>
                  <a:schemeClr val="tx1"/>
                </a:solidFill>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a:t>
            </a:r>
          </a:p>
        </p:txBody>
      </p:sp>
      <p:pic>
        <p:nvPicPr>
          <p:cNvPr id="2" name="Picture 1" descr="A blue circle with white letters on it&#10;&#10;AI-generated content may be incorrect.">
            <a:extLst>
              <a:ext uri="{FF2B5EF4-FFF2-40B4-BE49-F238E27FC236}">
                <a16:creationId xmlns:a16="http://schemas.microsoft.com/office/drawing/2014/main" id="{85D257CF-BD2F-29A9-F29C-80D9E68DAF28}"/>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594686355"/>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Quote + Content (3 titles with divisors and body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3">
            <a:extLst>
              <a:ext uri="{FF2B5EF4-FFF2-40B4-BE49-F238E27FC236}">
                <a16:creationId xmlns:a16="http://schemas.microsoft.com/office/drawing/2014/main" id="{1EE121DA-586A-B8C5-3400-63D8EABF1839}"/>
              </a:ext>
            </a:extLst>
          </p:cNvPr>
          <p:cNvCxnSpPr>
            <a:cxnSpLocks/>
          </p:cNvCxnSpPr>
          <p:nvPr userDrawn="1"/>
        </p:nvCxnSpPr>
        <p:spPr>
          <a:xfrm>
            <a:off x="7302500" y="666750"/>
            <a:ext cx="3682999"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27" name="Straight Connector 13">
            <a:extLst>
              <a:ext uri="{FF2B5EF4-FFF2-40B4-BE49-F238E27FC236}">
                <a16:creationId xmlns:a16="http://schemas.microsoft.com/office/drawing/2014/main" id="{79598839-59F2-92E5-62A8-69F335EEEA59}"/>
              </a:ext>
            </a:extLst>
          </p:cNvPr>
          <p:cNvCxnSpPr>
            <a:cxnSpLocks/>
          </p:cNvCxnSpPr>
          <p:nvPr userDrawn="1"/>
        </p:nvCxnSpPr>
        <p:spPr>
          <a:xfrm>
            <a:off x="7302500" y="2382457"/>
            <a:ext cx="3682999"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cxnSp>
        <p:nvCxnSpPr>
          <p:cNvPr id="30" name="Straight Connector 13">
            <a:extLst>
              <a:ext uri="{FF2B5EF4-FFF2-40B4-BE49-F238E27FC236}">
                <a16:creationId xmlns:a16="http://schemas.microsoft.com/office/drawing/2014/main" id="{C2017AC0-3093-5486-4335-AE3F31D5266C}"/>
              </a:ext>
            </a:extLst>
          </p:cNvPr>
          <p:cNvCxnSpPr>
            <a:cxnSpLocks/>
          </p:cNvCxnSpPr>
          <p:nvPr userDrawn="1"/>
        </p:nvCxnSpPr>
        <p:spPr>
          <a:xfrm>
            <a:off x="7302500" y="4095556"/>
            <a:ext cx="3682999" cy="0"/>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17441"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47" name="Espaço Reservado para Texto 42">
            <a:extLst>
              <a:ext uri="{FF2B5EF4-FFF2-40B4-BE49-F238E27FC236}">
                <a16:creationId xmlns:a16="http://schemas.microsoft.com/office/drawing/2014/main" id="{40F6CB13-2E14-4E7F-5AB6-50F1E7D5366D}"/>
              </a:ext>
            </a:extLst>
          </p:cNvPr>
          <p:cNvSpPr>
            <a:spLocks noGrp="1"/>
          </p:cNvSpPr>
          <p:nvPr>
            <p:ph type="body" sz="quarter" idx="20" hasCustomPrompt="1"/>
          </p:nvPr>
        </p:nvSpPr>
        <p:spPr>
          <a:xfrm>
            <a:off x="7294109" y="800077"/>
            <a:ext cx="2677538" cy="307007"/>
          </a:xfrm>
          <a:prstGeom prst="rect">
            <a:avLst/>
          </a:prstGeom>
        </p:spPr>
        <p:txBody>
          <a:bodyPr lIns="0" tIns="0" rIns="0" bIns="0">
            <a:spAutoFit/>
          </a:bodyPr>
          <a:lstStyle>
            <a:lvl1pPr>
              <a:defRPr sz="1800" baseline="0"/>
            </a:lvl1pPr>
          </a:lstStyle>
          <a:p>
            <a:pPr lvl="0"/>
            <a:r>
              <a:rPr lang="pt-BR" dirty="0" err="1"/>
              <a:t>First</a:t>
            </a:r>
            <a:r>
              <a:rPr lang="pt-BR" dirty="0"/>
              <a:t> </a:t>
            </a:r>
            <a:r>
              <a:rPr lang="pt-BR" dirty="0" err="1"/>
              <a:t>title</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7302500" y="1171575"/>
            <a:ext cx="3694198" cy="733425"/>
          </a:xfrm>
          <a:prstGeom prst="rect">
            <a:avLst/>
          </a:prstGeom>
        </p:spPr>
        <p:txBody>
          <a:bodyPr lIns="0" tIns="0" rIns="0" bIns="0"/>
          <a:lstStyle>
            <a:lvl1pPr>
              <a:lnSpc>
                <a:spcPct val="120000"/>
              </a:lnSpc>
              <a:defRPr sz="11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06451"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sp>
        <p:nvSpPr>
          <p:cNvPr id="2" name="Espaço Reservado para Texto 42">
            <a:extLst>
              <a:ext uri="{FF2B5EF4-FFF2-40B4-BE49-F238E27FC236}">
                <a16:creationId xmlns:a16="http://schemas.microsoft.com/office/drawing/2014/main" id="{C33FFF26-ACC8-23ED-BCE4-6DF00F6BEF5B}"/>
              </a:ext>
            </a:extLst>
          </p:cNvPr>
          <p:cNvSpPr>
            <a:spLocks noGrp="1"/>
          </p:cNvSpPr>
          <p:nvPr>
            <p:ph type="body" sz="quarter" idx="26" hasCustomPrompt="1"/>
          </p:nvPr>
        </p:nvSpPr>
        <p:spPr>
          <a:xfrm>
            <a:off x="7294109" y="2513175"/>
            <a:ext cx="2677538" cy="318549"/>
          </a:xfrm>
          <a:prstGeom prst="rect">
            <a:avLst/>
          </a:prstGeom>
        </p:spPr>
        <p:txBody>
          <a:bodyPr lIns="0" tIns="0" rIns="0" bIns="0">
            <a:spAutoFit/>
          </a:bodyPr>
          <a:lstStyle>
            <a:lvl1pPr>
              <a:defRPr sz="1800" baseline="0"/>
            </a:lvl1pPr>
          </a:lstStyle>
          <a:p>
            <a:pPr lvl="0"/>
            <a:r>
              <a:rPr lang="pt-BR" dirty="0" err="1"/>
              <a:t>Second</a:t>
            </a:r>
            <a:r>
              <a:rPr lang="pt-BR" dirty="0"/>
              <a:t> </a:t>
            </a:r>
            <a:r>
              <a:rPr lang="pt-BR" dirty="0" err="1"/>
              <a:t>title</a:t>
            </a:r>
            <a:endParaRPr lang="pt-BR" dirty="0"/>
          </a:p>
        </p:txBody>
      </p:sp>
      <p:sp>
        <p:nvSpPr>
          <p:cNvPr id="3" name="Espaço Reservado para Texto 48">
            <a:extLst>
              <a:ext uri="{FF2B5EF4-FFF2-40B4-BE49-F238E27FC236}">
                <a16:creationId xmlns:a16="http://schemas.microsoft.com/office/drawing/2014/main" id="{3F745AC5-B2F6-F9E0-5B11-7068D52D9EBA}"/>
              </a:ext>
            </a:extLst>
          </p:cNvPr>
          <p:cNvSpPr>
            <a:spLocks noGrp="1"/>
          </p:cNvSpPr>
          <p:nvPr>
            <p:ph type="body" sz="quarter" idx="27" hasCustomPrompt="1"/>
          </p:nvPr>
        </p:nvSpPr>
        <p:spPr>
          <a:xfrm>
            <a:off x="7302500" y="2884673"/>
            <a:ext cx="3694198" cy="733425"/>
          </a:xfrm>
          <a:prstGeom prst="rect">
            <a:avLst/>
          </a:prstGeom>
        </p:spPr>
        <p:txBody>
          <a:bodyPr lIns="0" tIns="0" rIns="0" bIns="0"/>
          <a:lstStyle>
            <a:lvl1pPr>
              <a:lnSpc>
                <a:spcPct val="120000"/>
              </a:lnSpc>
              <a:defRPr sz="11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4" name="Espaço Reservado para Texto 42">
            <a:extLst>
              <a:ext uri="{FF2B5EF4-FFF2-40B4-BE49-F238E27FC236}">
                <a16:creationId xmlns:a16="http://schemas.microsoft.com/office/drawing/2014/main" id="{7B081A79-1254-BCEA-E769-30711F21A14D}"/>
              </a:ext>
            </a:extLst>
          </p:cNvPr>
          <p:cNvSpPr>
            <a:spLocks noGrp="1"/>
          </p:cNvSpPr>
          <p:nvPr>
            <p:ph type="body" sz="quarter" idx="28" hasCustomPrompt="1"/>
          </p:nvPr>
        </p:nvSpPr>
        <p:spPr>
          <a:xfrm>
            <a:off x="7294109" y="4237815"/>
            <a:ext cx="2677538" cy="318549"/>
          </a:xfrm>
          <a:prstGeom prst="rect">
            <a:avLst/>
          </a:prstGeom>
        </p:spPr>
        <p:txBody>
          <a:bodyPr lIns="0" tIns="0" rIns="0" bIns="0">
            <a:spAutoFit/>
          </a:bodyPr>
          <a:lstStyle>
            <a:lvl1pPr>
              <a:defRPr sz="1800" baseline="0"/>
            </a:lvl1pPr>
          </a:lstStyle>
          <a:p>
            <a:pPr lvl="0"/>
            <a:r>
              <a:rPr lang="pt-BR" dirty="0" err="1"/>
              <a:t>Third</a:t>
            </a:r>
            <a:r>
              <a:rPr lang="pt-BR" dirty="0"/>
              <a:t> </a:t>
            </a:r>
            <a:r>
              <a:rPr lang="pt-BR" dirty="0" err="1"/>
              <a:t>title</a:t>
            </a:r>
            <a:endParaRPr lang="pt-BR" dirty="0"/>
          </a:p>
        </p:txBody>
      </p:sp>
      <p:sp>
        <p:nvSpPr>
          <p:cNvPr id="5" name="Espaço Reservado para Texto 48">
            <a:extLst>
              <a:ext uri="{FF2B5EF4-FFF2-40B4-BE49-F238E27FC236}">
                <a16:creationId xmlns:a16="http://schemas.microsoft.com/office/drawing/2014/main" id="{AE097C35-2E3E-E69B-F68E-F3BA63A0F812}"/>
              </a:ext>
            </a:extLst>
          </p:cNvPr>
          <p:cNvSpPr>
            <a:spLocks noGrp="1"/>
          </p:cNvSpPr>
          <p:nvPr>
            <p:ph type="body" sz="quarter" idx="29" hasCustomPrompt="1"/>
          </p:nvPr>
        </p:nvSpPr>
        <p:spPr>
          <a:xfrm>
            <a:off x="7302500" y="4609313"/>
            <a:ext cx="3694198" cy="733425"/>
          </a:xfrm>
          <a:prstGeom prst="rect">
            <a:avLst/>
          </a:prstGeom>
        </p:spPr>
        <p:txBody>
          <a:bodyPr lIns="0" tIns="0" rIns="0" bIns="0"/>
          <a:lstStyle>
            <a:lvl1pPr>
              <a:lnSpc>
                <a:spcPct val="120000"/>
              </a:lnSpc>
              <a:defRPr sz="11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7" name="CaixaDeTexto 10">
            <a:extLst>
              <a:ext uri="{FF2B5EF4-FFF2-40B4-BE49-F238E27FC236}">
                <a16:creationId xmlns:a16="http://schemas.microsoft.com/office/drawing/2014/main" id="{E7C5C549-7650-000C-4983-5462B8D6B5BB}"/>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6" name="Picture 5" descr="A blue circle with white letters on it&#10;&#10;AI-generated content may be incorrect.">
            <a:extLst>
              <a:ext uri="{FF2B5EF4-FFF2-40B4-BE49-F238E27FC236}">
                <a16:creationId xmlns:a16="http://schemas.microsoft.com/office/drawing/2014/main" id="{7FCA1495-39A2-DFE6-EAD3-83A80BA5B4EB}"/>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403425217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Quote + content (3 titles and body)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17441"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47" name="Espaço Reservado para Texto 42">
            <a:extLst>
              <a:ext uri="{FF2B5EF4-FFF2-40B4-BE49-F238E27FC236}">
                <a16:creationId xmlns:a16="http://schemas.microsoft.com/office/drawing/2014/main" id="{40F6CB13-2E14-4E7F-5AB6-50F1E7D5366D}"/>
              </a:ext>
            </a:extLst>
          </p:cNvPr>
          <p:cNvSpPr>
            <a:spLocks noGrp="1"/>
          </p:cNvSpPr>
          <p:nvPr>
            <p:ph type="body" sz="quarter" idx="20" hasCustomPrompt="1"/>
          </p:nvPr>
        </p:nvSpPr>
        <p:spPr>
          <a:xfrm>
            <a:off x="7294109" y="859774"/>
            <a:ext cx="2677538" cy="307007"/>
          </a:xfrm>
          <a:prstGeom prst="rect">
            <a:avLst/>
          </a:prstGeom>
        </p:spPr>
        <p:txBody>
          <a:bodyPr lIns="0" tIns="0" rIns="0" bIns="0">
            <a:spAutoFit/>
          </a:bodyPr>
          <a:lstStyle>
            <a:lvl1pPr>
              <a:defRPr sz="1800" baseline="0"/>
            </a:lvl1pPr>
          </a:lstStyle>
          <a:p>
            <a:pPr lvl="0"/>
            <a:r>
              <a:rPr lang="pt-BR" dirty="0" err="1"/>
              <a:t>First</a:t>
            </a:r>
            <a:r>
              <a:rPr lang="pt-BR" dirty="0"/>
              <a:t> </a:t>
            </a:r>
            <a:r>
              <a:rPr lang="pt-BR" dirty="0" err="1"/>
              <a:t>title</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7294109" y="1254908"/>
            <a:ext cx="4013200" cy="1190326"/>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06451"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sp>
        <p:nvSpPr>
          <p:cNvPr id="2" name="Espaço Reservado para Texto 42">
            <a:extLst>
              <a:ext uri="{FF2B5EF4-FFF2-40B4-BE49-F238E27FC236}">
                <a16:creationId xmlns:a16="http://schemas.microsoft.com/office/drawing/2014/main" id="{C33FFF26-ACC8-23ED-BCE4-6DF00F6BEF5B}"/>
              </a:ext>
            </a:extLst>
          </p:cNvPr>
          <p:cNvSpPr>
            <a:spLocks noGrp="1"/>
          </p:cNvSpPr>
          <p:nvPr>
            <p:ph type="body" sz="quarter" idx="26" hasCustomPrompt="1"/>
          </p:nvPr>
        </p:nvSpPr>
        <p:spPr>
          <a:xfrm>
            <a:off x="7294109" y="2766797"/>
            <a:ext cx="2677538" cy="318549"/>
          </a:xfrm>
          <a:prstGeom prst="rect">
            <a:avLst/>
          </a:prstGeom>
        </p:spPr>
        <p:txBody>
          <a:bodyPr lIns="0" tIns="0" rIns="0" bIns="0">
            <a:spAutoFit/>
          </a:bodyPr>
          <a:lstStyle>
            <a:lvl1pPr>
              <a:defRPr sz="1800" baseline="0"/>
            </a:lvl1pPr>
          </a:lstStyle>
          <a:p>
            <a:pPr lvl="0"/>
            <a:r>
              <a:rPr lang="pt-BR" dirty="0" err="1"/>
              <a:t>Second</a:t>
            </a:r>
            <a:r>
              <a:rPr lang="pt-BR" dirty="0"/>
              <a:t> </a:t>
            </a:r>
            <a:r>
              <a:rPr lang="pt-BR" dirty="0" err="1"/>
              <a:t>title</a:t>
            </a:r>
            <a:endParaRPr lang="pt-BR" dirty="0"/>
          </a:p>
        </p:txBody>
      </p:sp>
      <p:sp>
        <p:nvSpPr>
          <p:cNvPr id="3" name="Espaço Reservado para Texto 48">
            <a:extLst>
              <a:ext uri="{FF2B5EF4-FFF2-40B4-BE49-F238E27FC236}">
                <a16:creationId xmlns:a16="http://schemas.microsoft.com/office/drawing/2014/main" id="{3F745AC5-B2F6-F9E0-5B11-7068D52D9EBA}"/>
              </a:ext>
            </a:extLst>
          </p:cNvPr>
          <p:cNvSpPr>
            <a:spLocks noGrp="1"/>
          </p:cNvSpPr>
          <p:nvPr>
            <p:ph type="body" sz="quarter" idx="27" hasCustomPrompt="1"/>
          </p:nvPr>
        </p:nvSpPr>
        <p:spPr>
          <a:xfrm>
            <a:off x="7294109" y="3173473"/>
            <a:ext cx="4013200" cy="1190326"/>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4" name="Espaço Reservado para Texto 42">
            <a:extLst>
              <a:ext uri="{FF2B5EF4-FFF2-40B4-BE49-F238E27FC236}">
                <a16:creationId xmlns:a16="http://schemas.microsoft.com/office/drawing/2014/main" id="{7B081A79-1254-BCEA-E769-30711F21A14D}"/>
              </a:ext>
            </a:extLst>
          </p:cNvPr>
          <p:cNvSpPr>
            <a:spLocks noGrp="1"/>
          </p:cNvSpPr>
          <p:nvPr>
            <p:ph type="body" sz="quarter" idx="28" hasCustomPrompt="1"/>
          </p:nvPr>
        </p:nvSpPr>
        <p:spPr>
          <a:xfrm>
            <a:off x="7302500" y="4616614"/>
            <a:ext cx="2677538" cy="318549"/>
          </a:xfrm>
          <a:prstGeom prst="rect">
            <a:avLst/>
          </a:prstGeom>
        </p:spPr>
        <p:txBody>
          <a:bodyPr lIns="0" tIns="0" rIns="0" bIns="0">
            <a:spAutoFit/>
          </a:bodyPr>
          <a:lstStyle>
            <a:lvl1pPr>
              <a:defRPr sz="1800" baseline="0"/>
            </a:lvl1pPr>
          </a:lstStyle>
          <a:p>
            <a:pPr lvl="0"/>
            <a:r>
              <a:rPr lang="pt-BR" dirty="0" err="1"/>
              <a:t>Third</a:t>
            </a:r>
            <a:r>
              <a:rPr lang="pt-BR" dirty="0"/>
              <a:t> </a:t>
            </a:r>
            <a:r>
              <a:rPr lang="pt-BR" dirty="0" err="1"/>
              <a:t>title</a:t>
            </a:r>
            <a:endParaRPr lang="pt-BR" dirty="0"/>
          </a:p>
        </p:txBody>
      </p:sp>
      <p:sp>
        <p:nvSpPr>
          <p:cNvPr id="5" name="Espaço Reservado para Texto 48">
            <a:extLst>
              <a:ext uri="{FF2B5EF4-FFF2-40B4-BE49-F238E27FC236}">
                <a16:creationId xmlns:a16="http://schemas.microsoft.com/office/drawing/2014/main" id="{AE097C35-2E3E-E69B-F68E-F3BA63A0F812}"/>
              </a:ext>
            </a:extLst>
          </p:cNvPr>
          <p:cNvSpPr>
            <a:spLocks noGrp="1"/>
          </p:cNvSpPr>
          <p:nvPr>
            <p:ph type="body" sz="quarter" idx="29" hasCustomPrompt="1"/>
          </p:nvPr>
        </p:nvSpPr>
        <p:spPr>
          <a:xfrm>
            <a:off x="7302500" y="4935163"/>
            <a:ext cx="4013200" cy="1190326"/>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a:t>
            </a:r>
            <a:r>
              <a:rPr lang="pt-BR" dirty="0" err="1"/>
              <a:t>Vestibulum</a:t>
            </a:r>
            <a:r>
              <a:rPr lang="pt-BR" dirty="0"/>
              <a:t> </a:t>
            </a:r>
            <a:r>
              <a:rPr lang="pt-BR" dirty="0" err="1"/>
              <a:t>eget</a:t>
            </a:r>
            <a:r>
              <a:rPr lang="pt-BR" dirty="0"/>
              <a:t> </a:t>
            </a:r>
            <a:r>
              <a:rPr lang="pt-BR" dirty="0" err="1"/>
              <a:t>tincidunt</a:t>
            </a:r>
            <a:r>
              <a:rPr lang="pt-BR" dirty="0"/>
              <a:t> </a:t>
            </a:r>
            <a:r>
              <a:rPr lang="pt-BR" dirty="0" err="1"/>
              <a:t>tellus</a:t>
            </a:r>
            <a:r>
              <a:rPr lang="pt-BR" dirty="0"/>
              <a:t>. </a:t>
            </a:r>
            <a:r>
              <a:rPr lang="pt-BR" dirty="0" err="1"/>
              <a:t>Cras</a:t>
            </a:r>
            <a:r>
              <a:rPr lang="pt-BR" dirty="0"/>
              <a:t> eu </a:t>
            </a:r>
            <a:r>
              <a:rPr lang="pt-BR" dirty="0" err="1"/>
              <a:t>egestas</a:t>
            </a:r>
            <a:r>
              <a:rPr lang="pt-BR" dirty="0"/>
              <a:t> </a:t>
            </a:r>
            <a:r>
              <a:rPr lang="pt-BR" dirty="0" err="1"/>
              <a:t>mauris</a:t>
            </a:r>
            <a:r>
              <a:rPr lang="pt-BR" dirty="0"/>
              <a:t>. </a:t>
            </a:r>
            <a:r>
              <a:rPr lang="pt-BR" dirty="0" err="1"/>
              <a:t>Integer</a:t>
            </a:r>
            <a:r>
              <a:rPr lang="pt-BR" dirty="0"/>
              <a:t> </a:t>
            </a:r>
            <a:r>
              <a:rPr lang="pt-BR" dirty="0" err="1"/>
              <a:t>lectus</a:t>
            </a:r>
            <a:r>
              <a:rPr lang="pt-BR" dirty="0"/>
              <a:t> </a:t>
            </a:r>
            <a:r>
              <a:rPr lang="pt-BR" dirty="0" err="1"/>
              <a:t>elit</a:t>
            </a:r>
            <a:r>
              <a:rPr lang="pt-BR" dirty="0"/>
              <a:t>, </a:t>
            </a:r>
            <a:r>
              <a:rPr lang="pt-BR" dirty="0" err="1"/>
              <a:t>vehicula</a:t>
            </a:r>
            <a:r>
              <a:rPr lang="pt-BR" dirty="0"/>
              <a:t> id </a:t>
            </a:r>
            <a:r>
              <a:rPr lang="pt-BR" dirty="0" err="1"/>
              <a:t>mauris</a:t>
            </a:r>
            <a:r>
              <a:rPr lang="pt-BR" dirty="0"/>
              <a:t> </a:t>
            </a:r>
            <a:r>
              <a:rPr lang="pt-BR" dirty="0" err="1"/>
              <a:t>ultricies</a:t>
            </a:r>
            <a:r>
              <a:rPr lang="pt-BR" dirty="0"/>
              <a:t>, </a:t>
            </a:r>
            <a:r>
              <a:rPr lang="pt-BR" dirty="0" err="1"/>
              <a:t>rutrum</a:t>
            </a:r>
            <a:r>
              <a:rPr lang="pt-BR" dirty="0"/>
              <a:t> </a:t>
            </a:r>
            <a:r>
              <a:rPr lang="pt-BR" dirty="0" err="1"/>
              <a:t>aliquam</a:t>
            </a:r>
            <a:r>
              <a:rPr lang="pt-BR" dirty="0"/>
              <a:t> magna. </a:t>
            </a:r>
            <a:r>
              <a:rPr lang="pt-BR" dirty="0" err="1"/>
              <a:t>Duis</a:t>
            </a:r>
            <a:r>
              <a:rPr lang="pt-BR" dirty="0"/>
              <a:t> a </a:t>
            </a:r>
            <a:r>
              <a:rPr lang="pt-BR" dirty="0" err="1"/>
              <a:t>elit</a:t>
            </a:r>
            <a:r>
              <a:rPr lang="pt-BR" dirty="0"/>
              <a:t> libero. </a:t>
            </a:r>
            <a:r>
              <a:rPr lang="pt-BR" dirty="0" err="1"/>
              <a:t>Nullam</a:t>
            </a:r>
            <a:r>
              <a:rPr lang="pt-BR" dirty="0"/>
              <a:t> id </a:t>
            </a:r>
            <a:r>
              <a:rPr lang="pt-BR" dirty="0" err="1"/>
              <a:t>dapibus</a:t>
            </a:r>
            <a:r>
              <a:rPr lang="pt-BR" dirty="0"/>
              <a:t> </a:t>
            </a:r>
            <a:r>
              <a:rPr lang="pt-BR" dirty="0" err="1"/>
              <a:t>dolor</a:t>
            </a:r>
            <a:r>
              <a:rPr lang="pt-BR" dirty="0"/>
              <a:t>.</a:t>
            </a:r>
          </a:p>
        </p:txBody>
      </p:sp>
      <p:sp>
        <p:nvSpPr>
          <p:cNvPr id="7" name="CaixaDeTexto 10">
            <a:extLst>
              <a:ext uri="{FF2B5EF4-FFF2-40B4-BE49-F238E27FC236}">
                <a16:creationId xmlns:a16="http://schemas.microsoft.com/office/drawing/2014/main" id="{812DF366-B616-65B2-A491-9ECD5627227D}"/>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6" name="Picture 5" descr="A blue circle with white letters on it&#10;&#10;AI-generated content may be incorrect.">
            <a:extLst>
              <a:ext uri="{FF2B5EF4-FFF2-40B4-BE49-F238E27FC236}">
                <a16:creationId xmlns:a16="http://schemas.microsoft.com/office/drawing/2014/main" id="{15FE9B92-71C4-9A1D-3C5F-94EDCF5D04D1}"/>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579885350"/>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Quote + 1 Text (Top Left)">
    <p:bg>
      <p:bgPr>
        <a:solidFill>
          <a:schemeClr val="bg1"/>
        </a:solid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17441"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6537400" y="621485"/>
            <a:ext cx="4448100" cy="5287858"/>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p>
          <a:p>
            <a:pPr lvl="0"/>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06451"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pic>
        <p:nvPicPr>
          <p:cNvPr id="6" name="stripes 101" descr="preencoded.png">
            <a:extLst>
              <a:ext uri="{FF2B5EF4-FFF2-40B4-BE49-F238E27FC236}">
                <a16:creationId xmlns:a16="http://schemas.microsoft.com/office/drawing/2014/main" id="{152AE0F1-0684-3AE1-903B-C0806414095E}"/>
              </a:ext>
            </a:extLst>
          </p:cNvPr>
          <p:cNvPicPr>
            <a:picLocks noChangeAspect="1"/>
          </p:cNvPicPr>
          <p:nvPr userDrawn="1"/>
        </p:nvPicPr>
        <p:blipFill>
          <a:blip r:embed="rId2">
            <a:extLst>
              <a:ext uri="{96DAC541-7B7A-43D3-8B79-37D633B846F1}">
                <asvg:svgBlip xmlns:asvg="http://schemas.microsoft.com/office/drawing/2016/SVG/main" r:embed="rId3"/>
              </a:ext>
            </a:extLst>
          </a:blip>
          <a:srcRect b="26331"/>
          <a:stretch/>
        </p:blipFill>
        <p:spPr>
          <a:xfrm>
            <a:off x="2688081" y="4476750"/>
            <a:ext cx="5738707" cy="2381250"/>
          </a:xfrm>
          <a:prstGeom prst="rect">
            <a:avLst/>
          </a:prstGeom>
        </p:spPr>
      </p:pic>
      <p:sp>
        <p:nvSpPr>
          <p:cNvPr id="3" name="CaixaDeTexto 10">
            <a:extLst>
              <a:ext uri="{FF2B5EF4-FFF2-40B4-BE49-F238E27FC236}">
                <a16:creationId xmlns:a16="http://schemas.microsoft.com/office/drawing/2014/main" id="{824173C7-0340-D1A3-A265-4C44974DE897}"/>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2" name="Picture 1" descr="A blue circle with white letters on it&#10;&#10;AI-generated content may be incorrect.">
            <a:extLst>
              <a:ext uri="{FF2B5EF4-FFF2-40B4-BE49-F238E27FC236}">
                <a16:creationId xmlns:a16="http://schemas.microsoft.com/office/drawing/2014/main" id="{B7880A8F-FA39-84B6-4175-FD242D57886C}"/>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4135233326"/>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Quote + 1 Text (Top Right)">
    <p:bg>
      <p:bgPr>
        <a:solidFill>
          <a:schemeClr val="bg1"/>
        </a:solid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6279384"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694559" y="621485"/>
            <a:ext cx="4445000" cy="5287858"/>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p>
          <a:p>
            <a:pPr lvl="0"/>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6268394"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pic>
        <p:nvPicPr>
          <p:cNvPr id="2" name="stripes 101" descr="preencoded.png">
            <a:extLst>
              <a:ext uri="{FF2B5EF4-FFF2-40B4-BE49-F238E27FC236}">
                <a16:creationId xmlns:a16="http://schemas.microsoft.com/office/drawing/2014/main" id="{BC469691-6CF5-6B4C-C08C-DECDDDA8122A}"/>
              </a:ext>
            </a:extLst>
          </p:cNvPr>
          <p:cNvPicPr>
            <a:picLocks noChangeAspect="1"/>
          </p:cNvPicPr>
          <p:nvPr userDrawn="1"/>
        </p:nvPicPr>
        <p:blipFill>
          <a:blip r:embed="rId2">
            <a:extLst>
              <a:ext uri="{96DAC541-7B7A-43D3-8B79-37D633B846F1}">
                <asvg:svgBlip xmlns:asvg="http://schemas.microsoft.com/office/drawing/2016/SVG/main" r:embed="rId3"/>
              </a:ext>
            </a:extLst>
          </a:blip>
          <a:srcRect b="26331"/>
          <a:stretch/>
        </p:blipFill>
        <p:spPr>
          <a:xfrm>
            <a:off x="4460305" y="4476750"/>
            <a:ext cx="5738707" cy="2381250"/>
          </a:xfrm>
          <a:prstGeom prst="rect">
            <a:avLst/>
          </a:prstGeom>
        </p:spPr>
      </p:pic>
      <p:sp>
        <p:nvSpPr>
          <p:cNvPr id="4" name="CaixaDeTexto 10">
            <a:extLst>
              <a:ext uri="{FF2B5EF4-FFF2-40B4-BE49-F238E27FC236}">
                <a16:creationId xmlns:a16="http://schemas.microsoft.com/office/drawing/2014/main" id="{D207F82D-4713-23C3-FB27-94B4CA90286E}"/>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3" name="Picture 2" descr="A blue circle with white letters on it&#10;&#10;AI-generated content may be incorrect.">
            <a:extLst>
              <a:ext uri="{FF2B5EF4-FFF2-40B4-BE49-F238E27FC236}">
                <a16:creationId xmlns:a16="http://schemas.microsoft.com/office/drawing/2014/main" id="{7F7029CB-BA34-2C07-B9E3-A427FCE640B4}"/>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951849601"/>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Quote + 1 Text (Bottom Right)">
    <p:bg>
      <p:bgPr>
        <a:solidFill>
          <a:schemeClr val="bg1"/>
        </a:solidFill>
        <a:effectLst/>
      </p:bgPr>
    </p:bg>
    <p:spTree>
      <p:nvGrpSpPr>
        <p:cNvPr id="1" name=""/>
        <p:cNvGrpSpPr/>
        <p:nvPr/>
      </p:nvGrpSpPr>
      <p:grpSpPr>
        <a:xfrm>
          <a:off x="0" y="0"/>
          <a:ext cx="0" cy="0"/>
          <a:chOff x="0" y="0"/>
          <a:chExt cx="0" cy="0"/>
        </a:xfrm>
      </p:grpSpPr>
      <p:pic>
        <p:nvPicPr>
          <p:cNvPr id="4" name="Imagem 3" descr="Logotipo, Ícone&#10;&#10;O conteúdo gerado por IA pode estar incorreto.">
            <a:extLst>
              <a:ext uri="{FF2B5EF4-FFF2-40B4-BE49-F238E27FC236}">
                <a16:creationId xmlns:a16="http://schemas.microsoft.com/office/drawing/2014/main" id="{5376DAD0-FE80-5547-69CA-CABBE0C3E9E3}"/>
              </a:ext>
            </a:extLst>
          </p:cNvPr>
          <p:cNvPicPr>
            <a:picLocks noChangeAspect="1"/>
          </p:cNvPicPr>
          <p:nvPr userDrawn="1"/>
        </p:nvPicPr>
        <p:blipFill>
          <a:blip r:embed="rId2"/>
          <a:srcRect t="52778" r="28089"/>
          <a:stretch/>
        </p:blipFill>
        <p:spPr>
          <a:xfrm>
            <a:off x="7303869" y="0"/>
            <a:ext cx="4054947" cy="3238500"/>
          </a:xfrm>
          <a:prstGeom prst="rect">
            <a:avLst/>
          </a:prstGeom>
        </p:spPr>
      </p:pic>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7311553" y="5653259"/>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685800" y="807723"/>
            <a:ext cx="5219700" cy="5047792"/>
          </a:xfrm>
          <a:prstGeom prst="rect">
            <a:avLst/>
          </a:prstGeom>
        </p:spPr>
        <p:txBody>
          <a:bodyPr wrap="square" lIns="0" tIns="0" rIns="0" bIns="0" anchor="b" anchorCtr="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p>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7284394" y="4113856"/>
            <a:ext cx="3797426" cy="1404231"/>
          </a:xfrm>
          <a:prstGeom prst="rect">
            <a:avLst/>
          </a:prstGeom>
        </p:spPr>
        <p:txBody>
          <a:bodyPr wrap="square" lIns="0" tIns="0" rIns="0" bIns="0" anchor="b" anchorCtr="0">
            <a:spAutoFit/>
          </a:bodyPr>
          <a:lstStyle>
            <a:lvl1pPr>
              <a:defRPr sz="5000" baseline="0"/>
            </a:lvl1pPr>
          </a:lstStyle>
          <a:p>
            <a:r>
              <a:rPr lang="en-US" dirty="0"/>
              <a:t>“Type short quote here.”</a:t>
            </a:r>
            <a:endParaRPr lang="pt-BR" dirty="0"/>
          </a:p>
        </p:txBody>
      </p:sp>
      <p:sp>
        <p:nvSpPr>
          <p:cNvPr id="3" name="CaixaDeTexto 10">
            <a:extLst>
              <a:ext uri="{FF2B5EF4-FFF2-40B4-BE49-F238E27FC236}">
                <a16:creationId xmlns:a16="http://schemas.microsoft.com/office/drawing/2014/main" id="{8C9A0D25-3AD9-354D-81E0-6ECEE5E27963}"/>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2" name="Picture 1" descr="A blue circle with white letters on it&#10;&#10;AI-generated content may be incorrect.">
            <a:extLst>
              <a:ext uri="{FF2B5EF4-FFF2-40B4-BE49-F238E27FC236}">
                <a16:creationId xmlns:a16="http://schemas.microsoft.com/office/drawing/2014/main" id="{5DC6B292-DE81-802E-7F60-2B658399C5B7}"/>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2177236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399">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295401"/>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1" y="1565623"/>
            <a:ext cx="11582400"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0199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Quote + 1 Text (Bottom Left)">
    <p:bg>
      <p:bgPr>
        <a:solidFill>
          <a:schemeClr val="bg1"/>
        </a:solidFill>
        <a:effectLst/>
      </p:bgPr>
    </p:bg>
    <p:spTree>
      <p:nvGrpSpPr>
        <p:cNvPr id="1" name=""/>
        <p:cNvGrpSpPr/>
        <p:nvPr/>
      </p:nvGrpSpPr>
      <p:grpSpPr>
        <a:xfrm>
          <a:off x="0" y="0"/>
          <a:ext cx="0" cy="0"/>
          <a:chOff x="0" y="0"/>
          <a:chExt cx="0" cy="0"/>
        </a:xfrm>
      </p:grpSpPr>
      <p:pic>
        <p:nvPicPr>
          <p:cNvPr id="4" name="Imagem 3" descr="Logotipo, Ícone&#10;&#10;O conteúdo gerado por IA pode estar incorreto.">
            <a:extLst>
              <a:ext uri="{FF2B5EF4-FFF2-40B4-BE49-F238E27FC236}">
                <a16:creationId xmlns:a16="http://schemas.microsoft.com/office/drawing/2014/main" id="{5376DAD0-FE80-5547-69CA-CABBE0C3E9E3}"/>
              </a:ext>
            </a:extLst>
          </p:cNvPr>
          <p:cNvPicPr>
            <a:picLocks noChangeAspect="1"/>
          </p:cNvPicPr>
          <p:nvPr userDrawn="1"/>
        </p:nvPicPr>
        <p:blipFill>
          <a:blip r:embed="rId2"/>
          <a:srcRect t="52778" r="28089"/>
          <a:stretch/>
        </p:blipFill>
        <p:spPr>
          <a:xfrm>
            <a:off x="1211026" y="0"/>
            <a:ext cx="4054947" cy="3238500"/>
          </a:xfrm>
          <a:prstGeom prst="rect">
            <a:avLst/>
          </a:prstGeom>
        </p:spPr>
      </p:pic>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1211357" y="5653259"/>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6267394" y="1306004"/>
            <a:ext cx="4870506" cy="5047792"/>
          </a:xfrm>
          <a:prstGeom prst="rect">
            <a:avLst/>
          </a:prstGeom>
        </p:spPr>
        <p:txBody>
          <a:bodyPr wrap="square" lIns="0" tIns="0" rIns="0" bIns="0" anchor="b" anchorCtr="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p>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1184198" y="4113856"/>
            <a:ext cx="3797426" cy="1404231"/>
          </a:xfrm>
          <a:prstGeom prst="rect">
            <a:avLst/>
          </a:prstGeom>
        </p:spPr>
        <p:txBody>
          <a:bodyPr wrap="square" lIns="0" tIns="0" rIns="0" bIns="0" anchor="b" anchorCtr="0">
            <a:spAutoFit/>
          </a:bodyPr>
          <a:lstStyle>
            <a:lvl1pPr>
              <a:defRPr sz="5000" baseline="0"/>
            </a:lvl1pPr>
          </a:lstStyle>
          <a:p>
            <a:r>
              <a:rPr lang="en-US" dirty="0"/>
              <a:t>“Type short quote here.”</a:t>
            </a:r>
            <a:endParaRPr lang="pt-BR" dirty="0"/>
          </a:p>
        </p:txBody>
      </p:sp>
      <p:sp>
        <p:nvSpPr>
          <p:cNvPr id="3" name="CaixaDeTexto 10">
            <a:extLst>
              <a:ext uri="{FF2B5EF4-FFF2-40B4-BE49-F238E27FC236}">
                <a16:creationId xmlns:a16="http://schemas.microsoft.com/office/drawing/2014/main" id="{CDD7288B-1CB1-4040-2077-2DFB64D1C390}"/>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2" name="Picture 1" descr="A blue circle with white letters on it&#10;&#10;AI-generated content may be incorrect.">
            <a:extLst>
              <a:ext uri="{FF2B5EF4-FFF2-40B4-BE49-F238E27FC236}">
                <a16:creationId xmlns:a16="http://schemas.microsoft.com/office/drawing/2014/main" id="{A1F2BD59-24F0-168F-3CDC-56D98F6926B9}"/>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778171784"/>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Quote + 1 Text (Top Left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817441"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6540500" y="621485"/>
            <a:ext cx="4445000" cy="5287858"/>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p>
          <a:p>
            <a:pPr lvl="0"/>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06451"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sp>
        <p:nvSpPr>
          <p:cNvPr id="3" name="CaixaDeTexto 10">
            <a:extLst>
              <a:ext uri="{FF2B5EF4-FFF2-40B4-BE49-F238E27FC236}">
                <a16:creationId xmlns:a16="http://schemas.microsoft.com/office/drawing/2014/main" id="{5AF7299E-3F85-9931-6729-C996C9456071}"/>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2" name="Picture 1" descr="A blue circle with white letters on it&#10;&#10;AI-generated content may be incorrect.">
            <a:extLst>
              <a:ext uri="{FF2B5EF4-FFF2-40B4-BE49-F238E27FC236}">
                <a16:creationId xmlns:a16="http://schemas.microsoft.com/office/drawing/2014/main" id="{02A42199-330D-689C-8028-DD89FF60AA41}"/>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714162287"/>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Quote + 1 Text (Top Right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7291962" y="3556270"/>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50" name="Espaço Reservado para Texto 48">
            <a:extLst>
              <a:ext uri="{FF2B5EF4-FFF2-40B4-BE49-F238E27FC236}">
                <a16:creationId xmlns:a16="http://schemas.microsoft.com/office/drawing/2014/main" id="{B0CC8941-D02C-0C1F-32E8-BB05A75BB48A}"/>
              </a:ext>
            </a:extLst>
          </p:cNvPr>
          <p:cNvSpPr>
            <a:spLocks noGrp="1"/>
          </p:cNvSpPr>
          <p:nvPr>
            <p:ph type="body" sz="quarter" idx="21" hasCustomPrompt="1"/>
          </p:nvPr>
        </p:nvSpPr>
        <p:spPr>
          <a:xfrm>
            <a:off x="825500" y="621485"/>
            <a:ext cx="4445000" cy="5287858"/>
          </a:xfrm>
          <a:prstGeom prst="rect">
            <a:avLst/>
          </a:prstGeom>
        </p:spPr>
        <p:txBody>
          <a:bodyPr wrap="square" lIns="0" tIns="0" rIns="0" bIns="0">
            <a:spAutoFit/>
          </a:bodyPr>
          <a:lstStyle>
            <a:lvl1pPr>
              <a:lnSpc>
                <a:spcPct val="120000"/>
              </a:lnSpc>
              <a:defRPr sz="1300" baseline="0"/>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 </a:t>
            </a:r>
          </a:p>
          <a:p>
            <a:pPr lvl="0"/>
            <a:r>
              <a:rPr lang="pt-BR" dirty="0" err="1"/>
              <a:t>Nullam</a:t>
            </a:r>
            <a:r>
              <a:rPr lang="pt-BR" dirty="0"/>
              <a:t> et </a:t>
            </a:r>
            <a:r>
              <a:rPr lang="pt-BR" dirty="0" err="1"/>
              <a:t>quam</a:t>
            </a:r>
            <a:r>
              <a:rPr lang="pt-BR" dirty="0"/>
              <a:t> </a:t>
            </a:r>
            <a:r>
              <a:rPr lang="pt-BR" dirty="0" err="1"/>
              <a:t>elementum</a:t>
            </a:r>
            <a:r>
              <a:rPr lang="pt-BR" dirty="0"/>
              <a:t>, </a:t>
            </a:r>
            <a:r>
              <a:rPr lang="pt-BR" dirty="0" err="1"/>
              <a:t>euismod</a:t>
            </a:r>
            <a:r>
              <a:rPr lang="pt-BR" dirty="0"/>
              <a:t> </a:t>
            </a:r>
            <a:r>
              <a:rPr lang="pt-BR" dirty="0" err="1"/>
              <a:t>risus</a:t>
            </a:r>
            <a:r>
              <a:rPr lang="pt-BR" dirty="0"/>
              <a:t> </a:t>
            </a:r>
            <a:r>
              <a:rPr lang="pt-BR" dirty="0" err="1"/>
              <a:t>eget</a:t>
            </a:r>
            <a:r>
              <a:rPr lang="pt-BR" dirty="0"/>
              <a:t>, </a:t>
            </a:r>
            <a:r>
              <a:rPr lang="pt-BR" dirty="0" err="1"/>
              <a:t>viverra</a:t>
            </a:r>
            <a:r>
              <a:rPr lang="pt-BR" dirty="0"/>
              <a:t> </a:t>
            </a:r>
            <a:r>
              <a:rPr lang="pt-BR" dirty="0" err="1"/>
              <a:t>nisi</a:t>
            </a:r>
            <a:r>
              <a:rPr lang="pt-BR" dirty="0"/>
              <a:t>. In </a:t>
            </a:r>
            <a:r>
              <a:rPr lang="pt-BR" dirty="0" err="1"/>
              <a:t>hac</a:t>
            </a:r>
            <a:r>
              <a:rPr lang="pt-BR" dirty="0"/>
              <a:t> habitasse </a:t>
            </a:r>
            <a:r>
              <a:rPr lang="pt-BR" dirty="0" err="1"/>
              <a:t>platea</a:t>
            </a:r>
            <a:r>
              <a:rPr lang="pt-BR" dirty="0"/>
              <a:t> </a:t>
            </a:r>
            <a:r>
              <a:rPr lang="pt-BR" dirty="0" err="1"/>
              <a:t>dictumst</a:t>
            </a:r>
            <a:r>
              <a:rPr lang="pt-BR" dirty="0"/>
              <a:t>. </a:t>
            </a:r>
            <a:r>
              <a:rPr lang="pt-BR" dirty="0" err="1"/>
              <a:t>Pellentesque</a:t>
            </a:r>
            <a:r>
              <a:rPr lang="pt-BR" dirty="0"/>
              <a:t> </a:t>
            </a:r>
            <a:r>
              <a:rPr lang="pt-BR" dirty="0" err="1"/>
              <a:t>lacinia</a:t>
            </a:r>
            <a:r>
              <a:rPr lang="pt-BR" dirty="0"/>
              <a:t> </a:t>
            </a:r>
            <a:r>
              <a:rPr lang="pt-BR" dirty="0" err="1"/>
              <a:t>tincidunt</a:t>
            </a:r>
            <a:r>
              <a:rPr lang="pt-BR" dirty="0"/>
              <a:t> </a:t>
            </a:r>
            <a:r>
              <a:rPr lang="pt-BR" dirty="0" err="1"/>
              <a:t>mauris</a:t>
            </a:r>
            <a:r>
              <a:rPr lang="pt-BR" dirty="0"/>
              <a:t>, et </a:t>
            </a:r>
            <a:r>
              <a:rPr lang="pt-BR" dirty="0" err="1"/>
              <a:t>imperdiet</a:t>
            </a:r>
            <a:r>
              <a:rPr lang="pt-BR" dirty="0"/>
              <a:t> </a:t>
            </a:r>
            <a:r>
              <a:rPr lang="pt-BR" dirty="0" err="1"/>
              <a:t>neque</a:t>
            </a:r>
            <a:r>
              <a:rPr lang="pt-BR" dirty="0"/>
              <a:t> </a:t>
            </a:r>
            <a:r>
              <a:rPr lang="pt-BR" dirty="0" err="1"/>
              <a:t>maximus</a:t>
            </a:r>
            <a:r>
              <a:rPr lang="pt-BR" dirty="0"/>
              <a:t> vitae. </a:t>
            </a:r>
            <a:r>
              <a:rPr lang="pt-BR" dirty="0" err="1"/>
              <a:t>Donec</a:t>
            </a:r>
            <a:r>
              <a:rPr lang="pt-BR" dirty="0"/>
              <a:t> </a:t>
            </a:r>
            <a:r>
              <a:rPr lang="pt-BR" dirty="0" err="1"/>
              <a:t>faucibus</a:t>
            </a:r>
            <a:r>
              <a:rPr lang="pt-BR" dirty="0"/>
              <a:t> </a:t>
            </a:r>
            <a:r>
              <a:rPr lang="pt-BR" dirty="0" err="1"/>
              <a:t>eros</a:t>
            </a:r>
            <a:r>
              <a:rPr lang="pt-BR" dirty="0"/>
              <a:t> </a:t>
            </a:r>
            <a:r>
              <a:rPr lang="pt-BR" dirty="0" err="1"/>
              <a:t>at</a:t>
            </a:r>
            <a:r>
              <a:rPr lang="pt-BR" dirty="0"/>
              <a:t> porta </a:t>
            </a:r>
            <a:r>
              <a:rPr lang="pt-BR" dirty="0" err="1"/>
              <a:t>accumsan</a:t>
            </a:r>
            <a:r>
              <a:rPr lang="pt-BR" dirty="0"/>
              <a:t>. </a:t>
            </a:r>
            <a:r>
              <a:rPr lang="pt-BR" dirty="0" err="1"/>
              <a:t>Morbi</a:t>
            </a:r>
            <a:r>
              <a:rPr lang="pt-BR" dirty="0"/>
              <a:t> </a:t>
            </a:r>
            <a:r>
              <a:rPr lang="pt-BR" dirty="0" err="1"/>
              <a:t>semper</a:t>
            </a:r>
            <a:r>
              <a:rPr lang="pt-BR" dirty="0"/>
              <a:t> </a:t>
            </a:r>
            <a:r>
              <a:rPr lang="pt-BR" dirty="0" err="1"/>
              <a:t>sodales</a:t>
            </a:r>
            <a:r>
              <a:rPr lang="pt-BR" dirty="0"/>
              <a:t> </a:t>
            </a:r>
            <a:r>
              <a:rPr lang="pt-BR" dirty="0" err="1"/>
              <a:t>arcu</a:t>
            </a:r>
            <a:r>
              <a:rPr lang="pt-BR" dirty="0"/>
              <a:t> </a:t>
            </a:r>
            <a:r>
              <a:rPr lang="pt-BR" dirty="0" err="1"/>
              <a:t>nec</a:t>
            </a:r>
            <a:r>
              <a:rPr lang="pt-BR" dirty="0"/>
              <a:t> </a:t>
            </a:r>
            <a:r>
              <a:rPr lang="pt-BR" dirty="0" err="1"/>
              <a:t>porttitor</a:t>
            </a:r>
            <a:r>
              <a:rPr lang="pt-BR" dirty="0"/>
              <a:t>. Ut ac </a:t>
            </a:r>
            <a:r>
              <a:rPr lang="pt-BR" dirty="0" err="1"/>
              <a:t>eros</a:t>
            </a:r>
            <a:r>
              <a:rPr lang="pt-BR" dirty="0"/>
              <a:t> nunc. In </a:t>
            </a:r>
            <a:r>
              <a:rPr lang="pt-BR" dirty="0" err="1"/>
              <a:t>iaculis</a:t>
            </a:r>
            <a:r>
              <a:rPr lang="pt-BR" dirty="0"/>
              <a:t> </a:t>
            </a:r>
            <a:r>
              <a:rPr lang="pt-BR" dirty="0" err="1"/>
              <a:t>tristique</a:t>
            </a:r>
            <a:r>
              <a:rPr lang="pt-BR" dirty="0"/>
              <a:t> </a:t>
            </a:r>
            <a:r>
              <a:rPr lang="pt-BR" dirty="0" err="1"/>
              <a:t>mauris</a:t>
            </a:r>
            <a:r>
              <a:rPr lang="pt-BR" dirty="0"/>
              <a:t> id </a:t>
            </a:r>
            <a:r>
              <a:rPr lang="pt-BR" dirty="0" err="1"/>
              <a:t>sodales</a:t>
            </a:r>
            <a:r>
              <a:rPr lang="pt-BR" dirty="0"/>
              <a:t>. </a:t>
            </a:r>
            <a:r>
              <a:rPr lang="pt-BR" dirty="0" err="1"/>
              <a:t>Vivamus</a:t>
            </a:r>
            <a:r>
              <a:rPr lang="pt-BR" dirty="0"/>
              <a:t> </a:t>
            </a:r>
            <a:r>
              <a:rPr lang="pt-BR" dirty="0" err="1"/>
              <a:t>luctus</a:t>
            </a:r>
            <a:r>
              <a:rPr lang="pt-BR" dirty="0"/>
              <a:t> </a:t>
            </a:r>
            <a:r>
              <a:rPr lang="pt-BR" dirty="0" err="1"/>
              <a:t>auctor</a:t>
            </a:r>
            <a:r>
              <a:rPr lang="pt-BR" dirty="0"/>
              <a:t> libero eu </a:t>
            </a:r>
            <a:r>
              <a:rPr lang="pt-BR" dirty="0" err="1"/>
              <a:t>molestie</a:t>
            </a:r>
            <a:r>
              <a:rPr lang="pt-BR" dirty="0"/>
              <a:t>. </a:t>
            </a:r>
          </a:p>
          <a:p>
            <a:pPr lvl="0"/>
            <a:r>
              <a:rPr lang="pt-BR" dirty="0" err="1"/>
              <a:t>Suspendisse</a:t>
            </a:r>
            <a:r>
              <a:rPr lang="pt-BR" dirty="0"/>
              <a:t> </a:t>
            </a:r>
            <a:r>
              <a:rPr lang="pt-BR" dirty="0" err="1"/>
              <a:t>sed</a:t>
            </a:r>
            <a:r>
              <a:rPr lang="pt-BR" dirty="0"/>
              <a:t> </a:t>
            </a:r>
            <a:r>
              <a:rPr lang="pt-BR" dirty="0" err="1"/>
              <a:t>purus</a:t>
            </a:r>
            <a:r>
              <a:rPr lang="pt-BR" dirty="0"/>
              <a:t> </a:t>
            </a:r>
            <a:r>
              <a:rPr lang="pt-BR" dirty="0" err="1"/>
              <a:t>mollis</a:t>
            </a:r>
            <a:r>
              <a:rPr lang="pt-BR" dirty="0"/>
              <a:t>, </a:t>
            </a:r>
            <a:r>
              <a:rPr lang="pt-BR" dirty="0" err="1"/>
              <a:t>placerat</a:t>
            </a:r>
            <a:r>
              <a:rPr lang="pt-BR" dirty="0"/>
              <a:t> justo </a:t>
            </a:r>
            <a:r>
              <a:rPr lang="pt-BR" dirty="0" err="1"/>
              <a:t>sed</a:t>
            </a:r>
            <a:r>
              <a:rPr lang="pt-BR" dirty="0"/>
              <a:t>, </a:t>
            </a:r>
            <a:r>
              <a:rPr lang="pt-BR" dirty="0" err="1"/>
              <a:t>sodales</a:t>
            </a:r>
            <a:r>
              <a:rPr lang="pt-BR" dirty="0"/>
              <a:t> erat. </a:t>
            </a:r>
            <a:r>
              <a:rPr lang="pt-BR" dirty="0" err="1"/>
              <a:t>Nullam</a:t>
            </a:r>
            <a:r>
              <a:rPr lang="pt-BR" dirty="0"/>
              <a:t> </a:t>
            </a:r>
            <a:r>
              <a:rPr lang="pt-BR" dirty="0" err="1"/>
              <a:t>iaculis</a:t>
            </a:r>
            <a:r>
              <a:rPr lang="pt-BR" dirty="0"/>
              <a:t> </a:t>
            </a:r>
            <a:r>
              <a:rPr lang="pt-BR" dirty="0" err="1"/>
              <a:t>elementum</a:t>
            </a:r>
            <a:r>
              <a:rPr lang="pt-BR" dirty="0"/>
              <a:t> </a:t>
            </a:r>
            <a:r>
              <a:rPr lang="pt-BR" dirty="0" err="1"/>
              <a:t>nisl</a:t>
            </a:r>
            <a:r>
              <a:rPr lang="pt-BR" dirty="0"/>
              <a:t> in </a:t>
            </a:r>
            <a:r>
              <a:rPr lang="pt-BR" dirty="0" err="1"/>
              <a:t>faucibus</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 Ut </a:t>
            </a:r>
            <a:r>
              <a:rPr lang="pt-BR" dirty="0" err="1"/>
              <a:t>egestas</a:t>
            </a:r>
            <a:r>
              <a:rPr lang="pt-BR" dirty="0"/>
              <a:t> erat ut </a:t>
            </a:r>
            <a:r>
              <a:rPr lang="pt-BR" dirty="0" err="1"/>
              <a:t>arcu</a:t>
            </a:r>
            <a:r>
              <a:rPr lang="pt-BR" dirty="0"/>
              <a:t> </a:t>
            </a:r>
            <a:r>
              <a:rPr lang="pt-BR" dirty="0" err="1"/>
              <a:t>hendrerit</a:t>
            </a:r>
            <a:r>
              <a:rPr lang="pt-BR" dirty="0"/>
              <a:t>, vitae </a:t>
            </a:r>
            <a:r>
              <a:rPr lang="pt-BR" dirty="0" err="1"/>
              <a:t>pharetra</a:t>
            </a:r>
            <a:r>
              <a:rPr lang="pt-BR" dirty="0"/>
              <a:t> </a:t>
            </a:r>
            <a:r>
              <a:rPr lang="pt-BR" dirty="0" err="1"/>
              <a:t>lectus</a:t>
            </a:r>
            <a:r>
              <a:rPr lang="pt-BR" dirty="0"/>
              <a:t> </a:t>
            </a:r>
            <a:r>
              <a:rPr lang="pt-BR" dirty="0" err="1"/>
              <a:t>rutrum</a:t>
            </a:r>
            <a:r>
              <a:rPr lang="pt-BR" dirty="0"/>
              <a:t>. </a:t>
            </a:r>
            <a:r>
              <a:rPr lang="pt-BR" dirty="0" err="1"/>
              <a:t>Duis</a:t>
            </a:r>
            <a:r>
              <a:rPr lang="pt-BR" dirty="0"/>
              <a:t> in </a:t>
            </a:r>
            <a:r>
              <a:rPr lang="pt-BR" dirty="0" err="1"/>
              <a:t>turpis</a:t>
            </a:r>
            <a:r>
              <a:rPr lang="pt-BR" dirty="0"/>
              <a:t> </a:t>
            </a:r>
            <a:r>
              <a:rPr lang="pt-BR" dirty="0" err="1"/>
              <a:t>tortor</a:t>
            </a:r>
            <a:r>
              <a:rPr lang="pt-BR" dirty="0"/>
              <a:t>. </a:t>
            </a:r>
            <a:r>
              <a:rPr lang="pt-BR" dirty="0" err="1"/>
              <a:t>Pellentesque</a:t>
            </a:r>
            <a:r>
              <a:rPr lang="pt-BR" dirty="0"/>
              <a:t> </a:t>
            </a:r>
            <a:r>
              <a:rPr lang="pt-BR" dirty="0" err="1"/>
              <a:t>convallis</a:t>
            </a:r>
            <a:r>
              <a:rPr lang="pt-BR" dirty="0"/>
              <a:t> magna </a:t>
            </a:r>
            <a:r>
              <a:rPr lang="pt-BR" dirty="0" err="1"/>
              <a:t>tellus</a:t>
            </a:r>
            <a:r>
              <a:rPr lang="pt-BR" dirty="0"/>
              <a:t>, </a:t>
            </a:r>
            <a:r>
              <a:rPr lang="pt-BR" dirty="0" err="1"/>
              <a:t>at</a:t>
            </a:r>
            <a:r>
              <a:rPr lang="pt-BR" dirty="0"/>
              <a:t> </a:t>
            </a:r>
            <a:r>
              <a:rPr lang="pt-BR" dirty="0" err="1"/>
              <a:t>pretium</a:t>
            </a:r>
            <a:r>
              <a:rPr lang="pt-BR" dirty="0"/>
              <a:t> libero </a:t>
            </a:r>
            <a:r>
              <a:rPr lang="pt-BR" dirty="0" err="1"/>
              <a:t>rhoncus</a:t>
            </a:r>
            <a:r>
              <a:rPr lang="pt-BR" dirty="0"/>
              <a:t> in. </a:t>
            </a:r>
            <a:r>
              <a:rPr lang="pt-BR" dirty="0" err="1"/>
              <a:t>Curabitur</a:t>
            </a:r>
            <a:r>
              <a:rPr lang="pt-BR" dirty="0"/>
              <a:t> ac </a:t>
            </a:r>
            <a:r>
              <a:rPr lang="pt-BR" dirty="0" err="1"/>
              <a:t>tincidunt</a:t>
            </a:r>
            <a:r>
              <a:rPr lang="pt-BR" dirty="0"/>
              <a:t> </a:t>
            </a:r>
            <a:r>
              <a:rPr lang="pt-BR" dirty="0" err="1"/>
              <a:t>lorem</a:t>
            </a:r>
            <a:r>
              <a:rPr lang="pt-BR" dirty="0"/>
              <a:t>. </a:t>
            </a:r>
            <a:r>
              <a:rPr lang="pt-BR" dirty="0" err="1"/>
              <a:t>Suspendisse</a:t>
            </a:r>
            <a:r>
              <a:rPr lang="pt-BR" dirty="0"/>
              <a:t> </a:t>
            </a:r>
            <a:r>
              <a:rPr lang="pt-BR" dirty="0" err="1"/>
              <a:t>tincidunt</a:t>
            </a:r>
            <a:r>
              <a:rPr lang="pt-BR" dirty="0"/>
              <a:t> justo </a:t>
            </a:r>
            <a:r>
              <a:rPr lang="pt-BR" dirty="0" err="1"/>
              <a:t>leo</a:t>
            </a:r>
            <a:r>
              <a:rPr lang="pt-BR" dirty="0"/>
              <a:t>, </a:t>
            </a:r>
            <a:r>
              <a:rPr lang="pt-BR" dirty="0" err="1"/>
              <a:t>vel</a:t>
            </a:r>
            <a:r>
              <a:rPr lang="pt-BR" dirty="0"/>
              <a:t> </a:t>
            </a:r>
            <a:r>
              <a:rPr lang="pt-BR" dirty="0" err="1"/>
              <a:t>finibus</a:t>
            </a:r>
            <a:r>
              <a:rPr lang="pt-BR" dirty="0"/>
              <a:t> </a:t>
            </a:r>
            <a:r>
              <a:rPr lang="pt-BR" dirty="0" err="1"/>
              <a:t>diam</a:t>
            </a:r>
            <a:r>
              <a:rPr lang="pt-BR" dirty="0"/>
              <a:t> </a:t>
            </a:r>
            <a:r>
              <a:rPr lang="pt-BR" dirty="0" err="1"/>
              <a:t>pellentesque</a:t>
            </a:r>
            <a:r>
              <a:rPr lang="pt-BR" dirty="0"/>
              <a:t> non. </a:t>
            </a:r>
            <a:r>
              <a:rPr lang="pt-BR" dirty="0" err="1"/>
              <a:t>Phasellus</a:t>
            </a:r>
            <a:r>
              <a:rPr lang="pt-BR" dirty="0"/>
              <a:t> </a:t>
            </a:r>
            <a:r>
              <a:rPr lang="pt-BR" dirty="0" err="1"/>
              <a:t>sed</a:t>
            </a:r>
            <a:r>
              <a:rPr lang="pt-BR" dirty="0"/>
              <a:t> </a:t>
            </a:r>
            <a:r>
              <a:rPr lang="pt-BR" dirty="0" err="1"/>
              <a:t>varius</a:t>
            </a:r>
            <a:r>
              <a:rPr lang="pt-BR" dirty="0"/>
              <a:t> </a:t>
            </a:r>
            <a:r>
              <a:rPr lang="pt-BR" dirty="0" err="1"/>
              <a:t>mauris</a:t>
            </a:r>
            <a:r>
              <a:rPr lang="pt-BR" dirty="0"/>
              <a:t>.</a:t>
            </a:r>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7280972" y="604538"/>
            <a:ext cx="4445000" cy="2769989"/>
          </a:xfrm>
          <a:prstGeom prst="rect">
            <a:avLst/>
          </a:prstGeom>
        </p:spPr>
        <p:txBody>
          <a:bodyPr lIns="0" tIns="0" rIns="0" bIns="0">
            <a:spAutoFit/>
          </a:bodyPr>
          <a:lstStyle>
            <a:lvl1pPr>
              <a:defRPr sz="5000" baseline="0"/>
            </a:lvl1pPr>
          </a:lstStyle>
          <a:p>
            <a:r>
              <a:rPr lang="en-US" dirty="0"/>
              <a:t>“Type lorem </a:t>
            </a:r>
            <a:br>
              <a:rPr lang="en-US" dirty="0"/>
            </a:br>
            <a:r>
              <a:rPr lang="en-US" dirty="0"/>
              <a:t>ipsum longer </a:t>
            </a:r>
            <a:br>
              <a:rPr lang="en-US" dirty="0"/>
            </a:br>
            <a:r>
              <a:rPr lang="en-US" dirty="0"/>
              <a:t>and impactful quote here.”</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73B40514-0720-4938-990E-F661EAC8F403}"/>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06511868"/>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hort Quote Over Photo Black ">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59C1BF7-1BEC-09CA-DDCF-B958A7B9675A}"/>
              </a:ext>
            </a:extLst>
          </p:cNvPr>
          <p:cNvSpPr>
            <a:spLocks noGrp="1"/>
          </p:cNvSpPr>
          <p:nvPr>
            <p:ph type="pic" sz="quarter" idx="20" hasCustomPrompt="1"/>
          </p:nvPr>
        </p:nvSpPr>
        <p:spPr>
          <a:xfrm>
            <a:off x="0" y="0"/>
            <a:ext cx="12191999" cy="6858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1195349" y="6034209"/>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1173047" y="3922909"/>
            <a:ext cx="6731000" cy="2022092"/>
          </a:xfrm>
          <a:prstGeom prst="rect">
            <a:avLst/>
          </a:prstGeom>
        </p:spPr>
        <p:txBody>
          <a:bodyPr wrap="square" lIns="0" tIns="0" rIns="0" bIns="0" anchor="b" anchorCtr="0">
            <a:spAutoFit/>
          </a:bodyPr>
          <a:lstStyle>
            <a:lvl1pPr>
              <a:defRPr sz="7200" baseline="0"/>
            </a:lvl1pPr>
          </a:lstStyle>
          <a:p>
            <a:r>
              <a:rPr lang="en-US" dirty="0"/>
              <a:t>“Short quote over photo.”</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0951838A-35F0-BC92-3E6D-3D35FB61A86F}"/>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727945850"/>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hort Quote Over Photo Whit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59C1BF7-1BEC-09CA-DDCF-B958A7B9675A}"/>
              </a:ext>
            </a:extLst>
          </p:cNvPr>
          <p:cNvSpPr>
            <a:spLocks noGrp="1"/>
          </p:cNvSpPr>
          <p:nvPr>
            <p:ph type="pic" sz="quarter" idx="20" hasCustomPrompt="1"/>
          </p:nvPr>
        </p:nvSpPr>
        <p:spPr>
          <a:xfrm>
            <a:off x="0" y="0"/>
            <a:ext cx="12191999" cy="6858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1195349" y="6034209"/>
            <a:ext cx="2677538" cy="212366"/>
          </a:xfrm>
          <a:prstGeom prst="rect">
            <a:avLst/>
          </a:prstGeom>
        </p:spPr>
        <p:txBody>
          <a:bodyPr lIns="0" tIns="0" rIns="0" bIns="0">
            <a:spAutoFit/>
          </a:bodyPr>
          <a:lstStyle>
            <a:lvl1pPr>
              <a:defRPr sz="1200" baseline="0">
                <a:solidFill>
                  <a:schemeClr val="bg1"/>
                </a:solidFill>
              </a:defRPr>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1173047" y="3922909"/>
            <a:ext cx="6731000" cy="2022092"/>
          </a:xfrm>
          <a:prstGeom prst="rect">
            <a:avLst/>
          </a:prstGeom>
        </p:spPr>
        <p:txBody>
          <a:bodyPr wrap="square" lIns="0" tIns="0" rIns="0" bIns="0" anchor="b" anchorCtr="0">
            <a:spAutoFit/>
          </a:bodyPr>
          <a:lstStyle>
            <a:lvl1pPr>
              <a:defRPr sz="7200" baseline="0">
                <a:solidFill>
                  <a:schemeClr val="bg1"/>
                </a:solidFill>
              </a:defRPr>
            </a:lvl1pPr>
          </a:lstStyle>
          <a:p>
            <a:r>
              <a:rPr lang="en-US" dirty="0"/>
              <a:t>“Short quote over photo.”</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AB313DFA-A75D-24AE-1D70-07D8A0292600}"/>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571364621"/>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Quote Over Photo Black">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59C1BF7-1BEC-09CA-DDCF-B958A7B9675A}"/>
              </a:ext>
            </a:extLst>
          </p:cNvPr>
          <p:cNvSpPr>
            <a:spLocks noGrp="1"/>
          </p:cNvSpPr>
          <p:nvPr>
            <p:ph type="pic" sz="quarter" idx="20" hasCustomPrompt="1"/>
          </p:nvPr>
        </p:nvSpPr>
        <p:spPr>
          <a:xfrm>
            <a:off x="0" y="0"/>
            <a:ext cx="12191999" cy="6858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1195349" y="6034209"/>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1173047" y="1766934"/>
            <a:ext cx="5748453" cy="4178067"/>
          </a:xfrm>
          <a:prstGeom prst="rect">
            <a:avLst/>
          </a:prstGeom>
        </p:spPr>
        <p:txBody>
          <a:bodyPr wrap="square" lIns="0" tIns="0" rIns="0" bIns="0" anchor="b" anchorCtr="0">
            <a:spAutoFit/>
          </a:bodyPr>
          <a:lstStyle>
            <a:lvl1pPr>
              <a:defRPr sz="6000" baseline="0"/>
            </a:lvl1pPr>
          </a:lstStyle>
          <a:p>
            <a:r>
              <a:rPr lang="en-US" dirty="0"/>
              <a:t>“Type quote </a:t>
            </a:r>
            <a:br>
              <a:rPr lang="en-US" dirty="0"/>
            </a:br>
            <a:r>
              <a:rPr lang="en-US" dirty="0"/>
              <a:t>here and include quotation marks before and </a:t>
            </a:r>
            <a:br>
              <a:rPr lang="en-US" dirty="0"/>
            </a:br>
            <a:r>
              <a:rPr lang="en-US" dirty="0"/>
              <a:t>after text.”</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16F8478D-3A85-346C-B5BD-9928B8108668}"/>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644834585"/>
      </p:ext>
    </p:extLst>
  </p:cSld>
  <p:clrMapOvr>
    <a:masterClrMapping/>
  </p:clrMapOvr>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Quote Over Photo Whit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159C1BF7-1BEC-09CA-DDCF-B958A7B9675A}"/>
              </a:ext>
            </a:extLst>
          </p:cNvPr>
          <p:cNvSpPr>
            <a:spLocks noGrp="1"/>
          </p:cNvSpPr>
          <p:nvPr>
            <p:ph type="pic" sz="quarter" idx="20" hasCustomPrompt="1"/>
          </p:nvPr>
        </p:nvSpPr>
        <p:spPr>
          <a:xfrm>
            <a:off x="0" y="0"/>
            <a:ext cx="12191999" cy="6858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1195349" y="6034209"/>
            <a:ext cx="2677538" cy="212366"/>
          </a:xfrm>
          <a:prstGeom prst="rect">
            <a:avLst/>
          </a:prstGeom>
        </p:spPr>
        <p:txBody>
          <a:bodyPr lIns="0" tIns="0" rIns="0" bIns="0">
            <a:spAutoFit/>
          </a:bodyPr>
          <a:lstStyle>
            <a:lvl1pPr>
              <a:defRPr sz="1200" baseline="0">
                <a:solidFill>
                  <a:schemeClr val="bg1"/>
                </a:solidFill>
              </a:defRPr>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1173047" y="1766934"/>
            <a:ext cx="5748453" cy="4178067"/>
          </a:xfrm>
          <a:prstGeom prst="rect">
            <a:avLst/>
          </a:prstGeom>
        </p:spPr>
        <p:txBody>
          <a:bodyPr wrap="square" lIns="0" tIns="0" rIns="0" bIns="0" anchor="b" anchorCtr="0">
            <a:spAutoFit/>
          </a:bodyPr>
          <a:lstStyle>
            <a:lvl1pPr>
              <a:defRPr sz="6000" baseline="0">
                <a:solidFill>
                  <a:schemeClr val="bg1"/>
                </a:solidFill>
              </a:defRPr>
            </a:lvl1pPr>
          </a:lstStyle>
          <a:p>
            <a:r>
              <a:rPr lang="en-US" dirty="0"/>
              <a:t>“Type quote </a:t>
            </a:r>
            <a:br>
              <a:rPr lang="en-US" dirty="0"/>
            </a:br>
            <a:r>
              <a:rPr lang="en-US" dirty="0"/>
              <a:t>here and include quotation marks before and </a:t>
            </a:r>
            <a:br>
              <a:rPr lang="en-US" dirty="0"/>
            </a:br>
            <a:r>
              <a:rPr lang="en-US" dirty="0"/>
              <a:t>after text.”</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E1603F85-6D81-F910-0F04-37451CFA82D7}"/>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496019140"/>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Large Quote + Photo">
    <p:bg>
      <p:bgPr>
        <a:solidFill>
          <a:schemeClr val="bg1"/>
        </a:solidFill>
        <a:effectLst/>
      </p:bgPr>
    </p:bg>
    <p:spTree>
      <p:nvGrpSpPr>
        <p:cNvPr id="1" name=""/>
        <p:cNvGrpSpPr/>
        <p:nvPr/>
      </p:nvGrpSpPr>
      <p:grpSpPr>
        <a:xfrm>
          <a:off x="0" y="0"/>
          <a:ext cx="0" cy="0"/>
          <a:chOff x="0" y="0"/>
          <a:chExt cx="0" cy="0"/>
        </a:xfrm>
      </p:grpSpPr>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7302500" y="4493428"/>
            <a:ext cx="2677538" cy="212366"/>
          </a:xfrm>
          <a:prstGeom prst="rect">
            <a:avLst/>
          </a:prstGeom>
        </p:spPr>
        <p:txBody>
          <a:bodyPr lIns="0" tIns="0" rIns="0" bIns="0">
            <a:spAutoFit/>
          </a:bodyPr>
          <a:lstStyle>
            <a:lvl1pP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7284532" y="1002485"/>
            <a:ext cx="4086301" cy="3339376"/>
          </a:xfrm>
          <a:prstGeom prst="rect">
            <a:avLst/>
          </a:prstGeom>
        </p:spPr>
        <p:txBody>
          <a:bodyPr wrap="square" lIns="0" tIns="0" rIns="0" bIns="0" anchor="t" anchorCtr="0">
            <a:spAutoFit/>
          </a:bodyPr>
          <a:lstStyle>
            <a:lvl1pPr>
              <a:defRPr sz="4000" baseline="0"/>
            </a:lvl1pPr>
          </a:lstStyle>
          <a:p>
            <a:r>
              <a:rPr lang="en-US" dirty="0"/>
              <a:t>“Type impactful </a:t>
            </a:r>
            <a:br>
              <a:rPr lang="en-US" dirty="0"/>
            </a:br>
            <a:r>
              <a:rPr lang="en-US" dirty="0"/>
              <a:t>and longer </a:t>
            </a:r>
            <a:br>
              <a:rPr lang="en-US" dirty="0"/>
            </a:br>
            <a:r>
              <a:rPr lang="en-US" dirty="0"/>
              <a:t>quote here and include quotation marks before and </a:t>
            </a:r>
            <a:br>
              <a:rPr lang="en-US" dirty="0"/>
            </a:br>
            <a:r>
              <a:rPr lang="en-US" dirty="0"/>
              <a:t>after text.”</a:t>
            </a:r>
            <a:endParaRPr lang="pt-BR" dirty="0"/>
          </a:p>
        </p:txBody>
      </p:sp>
      <p:sp>
        <p:nvSpPr>
          <p:cNvPr id="5" name="Espaço Reservado para Imagem 2">
            <a:extLst>
              <a:ext uri="{FF2B5EF4-FFF2-40B4-BE49-F238E27FC236}">
                <a16:creationId xmlns:a16="http://schemas.microsoft.com/office/drawing/2014/main" id="{496CCDC0-BC6A-FCFC-E746-4D1FCDB6240A}"/>
              </a:ext>
            </a:extLst>
          </p:cNvPr>
          <p:cNvSpPr>
            <a:spLocks noGrp="1"/>
          </p:cNvSpPr>
          <p:nvPr>
            <p:ph type="pic" sz="quarter" idx="20" hasCustomPrompt="1"/>
          </p:nvPr>
        </p:nvSpPr>
        <p:spPr>
          <a:xfrm>
            <a:off x="1" y="0"/>
            <a:ext cx="6096000" cy="6858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3" name="CaixaDeTexto 10">
            <a:extLst>
              <a:ext uri="{FF2B5EF4-FFF2-40B4-BE49-F238E27FC236}">
                <a16:creationId xmlns:a16="http://schemas.microsoft.com/office/drawing/2014/main" id="{33075316-E47F-598C-64DB-9EC8A01A0427}"/>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2" name="Picture 1" descr="A blue circle with white letters on it&#10;&#10;AI-generated content may be incorrect.">
            <a:extLst>
              <a:ext uri="{FF2B5EF4-FFF2-40B4-BE49-F238E27FC236}">
                <a16:creationId xmlns:a16="http://schemas.microsoft.com/office/drawing/2014/main" id="{83F3A77C-0F97-7BDD-E20B-EFA0CDC2F104}"/>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31117825"/>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925F84AF-AEEE-4B8E-0444-A6F86697CD2D}"/>
              </a:ext>
            </a:extLst>
          </p:cNvPr>
          <p:cNvSpPr>
            <a:spLocks noGrp="1"/>
          </p:cNvSpPr>
          <p:nvPr>
            <p:ph type="body" sz="quarter" idx="10" hasCustomPrompt="1"/>
          </p:nvPr>
        </p:nvSpPr>
        <p:spPr>
          <a:xfrm>
            <a:off x="746003" y="-67484"/>
            <a:ext cx="9239000" cy="3165521"/>
          </a:xfrm>
          <a:prstGeom prst="rect">
            <a:avLst/>
          </a:prstGeom>
        </p:spPr>
        <p:txBody>
          <a:bodyPr>
            <a:noAutofit/>
          </a:bodyPr>
          <a:lstStyle>
            <a:lvl1pPr marL="0" indent="0">
              <a:buNone/>
              <a:defRPr sz="22000" b="0" i="0" baseline="0">
                <a:latin typeface="Forma DJR Display" pitchFamily="2" charset="77"/>
              </a:defRPr>
            </a:lvl1pPr>
          </a:lstStyle>
          <a:p>
            <a:pPr lvl="0"/>
            <a:r>
              <a:rPr lang="pt-BR" dirty="0"/>
              <a:t>800%</a:t>
            </a:r>
          </a:p>
        </p:txBody>
      </p:sp>
      <p:sp>
        <p:nvSpPr>
          <p:cNvPr id="3" name="Espaço Reservado para Texto 2">
            <a:extLst>
              <a:ext uri="{FF2B5EF4-FFF2-40B4-BE49-F238E27FC236}">
                <a16:creationId xmlns:a16="http://schemas.microsoft.com/office/drawing/2014/main" id="{3FD5CBF6-CBDF-864E-A7BE-CE20A8E0EF7F}"/>
              </a:ext>
            </a:extLst>
          </p:cNvPr>
          <p:cNvSpPr>
            <a:spLocks noGrp="1"/>
          </p:cNvSpPr>
          <p:nvPr>
            <p:ph type="body" sz="quarter" idx="11" hasCustomPrompt="1"/>
          </p:nvPr>
        </p:nvSpPr>
        <p:spPr>
          <a:xfrm>
            <a:off x="746003" y="2956591"/>
            <a:ext cx="6762750" cy="282893"/>
          </a:xfrm>
          <a:prstGeom prst="rect">
            <a:avLst/>
          </a:prstGeom>
        </p:spPr>
        <p:txBody>
          <a:bodyPr>
            <a:noAutofit/>
          </a:bodyPr>
          <a:lstStyle>
            <a:lvl1pPr marL="0" indent="0">
              <a:buNone/>
              <a:defRPr sz="1800" baseline="0">
                <a:latin typeface="Forma DJR Micro" pitchFamily="2" charset="77"/>
              </a:defRPr>
            </a:lvl1pPr>
          </a:lstStyle>
          <a:p>
            <a:pPr lvl="0"/>
            <a:r>
              <a:rPr lang="pt-BR" dirty="0" err="1"/>
              <a:t>Lorem</a:t>
            </a:r>
            <a:r>
              <a:rPr lang="pt-BR" dirty="0"/>
              <a:t> ipsum </a:t>
            </a:r>
            <a:r>
              <a:rPr lang="pt-BR" dirty="0" err="1"/>
              <a:t>dolor</a:t>
            </a:r>
            <a:r>
              <a:rPr lang="pt-BR" dirty="0"/>
              <a:t> </a:t>
            </a:r>
            <a:r>
              <a:rPr lang="pt-BR" dirty="0" err="1"/>
              <a:t>sit</a:t>
            </a:r>
            <a:r>
              <a:rPr lang="pt-BR" dirty="0"/>
              <a:t> </a:t>
            </a:r>
            <a:r>
              <a:rPr lang="pt-BR" dirty="0" err="1"/>
              <a:t>amet</a:t>
            </a:r>
            <a:r>
              <a:rPr lang="pt-BR" dirty="0"/>
              <a:t>, </a:t>
            </a:r>
            <a:r>
              <a:rPr lang="pt-BR" dirty="0" err="1"/>
              <a:t>consectetur</a:t>
            </a:r>
            <a:r>
              <a:rPr lang="pt-BR" dirty="0"/>
              <a:t> </a:t>
            </a:r>
            <a:r>
              <a:rPr lang="pt-BR" dirty="0" err="1"/>
              <a:t>adipiscing</a:t>
            </a:r>
            <a:r>
              <a:rPr lang="pt-BR" dirty="0"/>
              <a:t> </a:t>
            </a:r>
            <a:r>
              <a:rPr lang="pt-BR" dirty="0" err="1"/>
              <a:t>elit</a:t>
            </a:r>
            <a:r>
              <a:rPr lang="pt-BR" dirty="0"/>
              <a:t>.</a:t>
            </a:r>
          </a:p>
        </p:txBody>
      </p:sp>
      <p:pic>
        <p:nvPicPr>
          <p:cNvPr id="2" name="Picture 1" descr="A blue circle with white letters on it&#10;&#10;AI-generated content may be incorrect.">
            <a:extLst>
              <a:ext uri="{FF2B5EF4-FFF2-40B4-BE49-F238E27FC236}">
                <a16:creationId xmlns:a16="http://schemas.microsoft.com/office/drawing/2014/main" id="{0BDB71E0-887E-5786-FBF2-4D47438500B9}"/>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624613904"/>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Logo ">
    <p:spTree>
      <p:nvGrpSpPr>
        <p:cNvPr id="1" name=""/>
        <p:cNvGrpSpPr/>
        <p:nvPr/>
      </p:nvGrpSpPr>
      <p:grpSpPr>
        <a:xfrm>
          <a:off x="0" y="0"/>
          <a:ext cx="0" cy="0"/>
          <a:chOff x="0" y="0"/>
          <a:chExt cx="0" cy="0"/>
        </a:xfrm>
      </p:grpSpPr>
      <p:pic>
        <p:nvPicPr>
          <p:cNvPr id="2" name="Imagem 3" descr="Ícone&#10;&#10;O conteúdo gerado por IA pode estar incorreto.">
            <a:extLst>
              <a:ext uri="{FF2B5EF4-FFF2-40B4-BE49-F238E27FC236}">
                <a16:creationId xmlns:a16="http://schemas.microsoft.com/office/drawing/2014/main" id="{0C3ED058-05CB-9D65-5081-F4728537056B}"/>
              </a:ext>
            </a:extLst>
          </p:cNvPr>
          <p:cNvPicPr>
            <a:picLocks noChangeAspect="1"/>
          </p:cNvPicPr>
          <p:nvPr userDrawn="1"/>
        </p:nvPicPr>
        <p:blipFill>
          <a:blip r:embed="rId2"/>
          <a:stretch>
            <a:fillRect/>
          </a:stretch>
        </p:blipFill>
        <p:spPr>
          <a:xfrm>
            <a:off x="4064000" y="1397000"/>
            <a:ext cx="4064000" cy="4064000"/>
          </a:xfrm>
          <a:prstGeom prst="rect">
            <a:avLst/>
          </a:prstGeom>
        </p:spPr>
      </p:pic>
    </p:spTree>
    <p:extLst>
      <p:ext uri="{BB962C8B-B14F-4D97-AF65-F5344CB8AC3E}">
        <p14:creationId xmlns:p14="http://schemas.microsoft.com/office/powerpoint/2010/main" val="11336074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399">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295401"/>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1" y="1565623"/>
            <a:ext cx="11582400"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5" y="2492968"/>
            <a:ext cx="7616825" cy="3403600"/>
          </a:xfrm>
        </p:spPr>
        <p:txBody>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03297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sp>
        <p:nvSpPr>
          <p:cNvPr id="7" name="Espaço Reservado para Texto 6">
            <a:extLst>
              <a:ext uri="{FF2B5EF4-FFF2-40B4-BE49-F238E27FC236}">
                <a16:creationId xmlns:a16="http://schemas.microsoft.com/office/drawing/2014/main" id="{925F84AF-AEEE-4B8E-0444-A6F86697CD2D}"/>
              </a:ext>
            </a:extLst>
          </p:cNvPr>
          <p:cNvSpPr>
            <a:spLocks noGrp="1"/>
          </p:cNvSpPr>
          <p:nvPr>
            <p:ph type="body" sz="quarter" idx="10" hasCustomPrompt="1"/>
          </p:nvPr>
        </p:nvSpPr>
        <p:spPr>
          <a:xfrm>
            <a:off x="95500" y="142997"/>
            <a:ext cx="6402479" cy="1714500"/>
          </a:xfrm>
          <a:prstGeom prst="rect">
            <a:avLst/>
          </a:prstGeom>
        </p:spPr>
        <p:txBody>
          <a:bodyPr>
            <a:noAutofit/>
          </a:bodyPr>
          <a:lstStyle>
            <a:lvl1pPr marL="0" indent="0">
              <a:buNone/>
              <a:defRPr sz="10000" b="0" i="0" baseline="0">
                <a:latin typeface="Forma DJR Display" pitchFamily="2" charset="77"/>
              </a:defRPr>
            </a:lvl1pPr>
          </a:lstStyle>
          <a:p>
            <a:pPr lvl="0"/>
            <a:r>
              <a:rPr lang="pt-BR" dirty="0" err="1"/>
              <a:t>Thank</a:t>
            </a:r>
            <a:r>
              <a:rPr lang="pt-BR" dirty="0"/>
              <a:t> </a:t>
            </a:r>
            <a:r>
              <a:rPr lang="pt-BR" dirty="0" err="1"/>
              <a:t>You</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DFDF6C42-02BE-B489-A0EA-42A9A86B8F6C}"/>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4026464801"/>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hank You Over Photo Black">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00361982-15C8-95F4-D3C0-E694A395AC19}"/>
              </a:ext>
            </a:extLst>
          </p:cNvPr>
          <p:cNvSpPr>
            <a:spLocks noGrp="1"/>
          </p:cNvSpPr>
          <p:nvPr>
            <p:ph type="pic" sz="quarter" idx="11" hasCustomPrompt="1"/>
          </p:nvPr>
        </p:nvSpPr>
        <p:spPr>
          <a:xfrm>
            <a:off x="0" y="0"/>
            <a:ext cx="12192000" cy="6858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7" name="Espaço Reservado para Texto 6">
            <a:extLst>
              <a:ext uri="{FF2B5EF4-FFF2-40B4-BE49-F238E27FC236}">
                <a16:creationId xmlns:a16="http://schemas.microsoft.com/office/drawing/2014/main" id="{925F84AF-AEEE-4B8E-0444-A6F86697CD2D}"/>
              </a:ext>
            </a:extLst>
          </p:cNvPr>
          <p:cNvSpPr>
            <a:spLocks noGrp="1"/>
          </p:cNvSpPr>
          <p:nvPr>
            <p:ph type="body" sz="quarter" idx="10" hasCustomPrompt="1"/>
          </p:nvPr>
        </p:nvSpPr>
        <p:spPr>
          <a:xfrm>
            <a:off x="95500" y="142997"/>
            <a:ext cx="6402479" cy="1714500"/>
          </a:xfrm>
          <a:prstGeom prst="rect">
            <a:avLst/>
          </a:prstGeom>
        </p:spPr>
        <p:txBody>
          <a:bodyPr>
            <a:noAutofit/>
          </a:bodyPr>
          <a:lstStyle>
            <a:lvl1pPr marL="0" indent="0">
              <a:buNone/>
              <a:defRPr sz="10000" b="0" i="0" baseline="0">
                <a:latin typeface="Forma DJR Display" pitchFamily="2" charset="77"/>
              </a:defRPr>
            </a:lvl1pPr>
          </a:lstStyle>
          <a:p>
            <a:pPr lvl="0"/>
            <a:r>
              <a:rPr lang="pt-BR" dirty="0" err="1"/>
              <a:t>Thank</a:t>
            </a:r>
            <a:r>
              <a:rPr lang="pt-BR" dirty="0"/>
              <a:t> </a:t>
            </a:r>
            <a:r>
              <a:rPr lang="pt-BR" dirty="0" err="1"/>
              <a:t>You</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5F6E6940-6FEB-E1B4-2CF1-C0C79630A7EC}"/>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587793692"/>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hank You Over Photo White">
    <p:spTree>
      <p:nvGrpSpPr>
        <p:cNvPr id="1" name=""/>
        <p:cNvGrpSpPr/>
        <p:nvPr/>
      </p:nvGrpSpPr>
      <p:grpSpPr>
        <a:xfrm>
          <a:off x="0" y="0"/>
          <a:ext cx="0" cy="0"/>
          <a:chOff x="0" y="0"/>
          <a:chExt cx="0" cy="0"/>
        </a:xfrm>
      </p:grpSpPr>
      <p:sp>
        <p:nvSpPr>
          <p:cNvPr id="3" name="Espaço Reservado para Imagem 2">
            <a:extLst>
              <a:ext uri="{FF2B5EF4-FFF2-40B4-BE49-F238E27FC236}">
                <a16:creationId xmlns:a16="http://schemas.microsoft.com/office/drawing/2014/main" id="{00361982-15C8-95F4-D3C0-E694A395AC19}"/>
              </a:ext>
            </a:extLst>
          </p:cNvPr>
          <p:cNvSpPr>
            <a:spLocks noGrp="1"/>
          </p:cNvSpPr>
          <p:nvPr>
            <p:ph type="pic" sz="quarter" idx="11" hasCustomPrompt="1"/>
          </p:nvPr>
        </p:nvSpPr>
        <p:spPr>
          <a:xfrm>
            <a:off x="0" y="0"/>
            <a:ext cx="12192000" cy="6858000"/>
          </a:xfrm>
          <a:prstGeom prst="rect">
            <a:avLst/>
          </a:prstGeom>
          <a:solidFill>
            <a:schemeClr val="bg1">
              <a:lumMod val="65000"/>
            </a:schemeClr>
          </a:solidFill>
        </p:spPr>
        <p:txBody>
          <a:bodyPr anchor="ctr"/>
          <a:lstStyle>
            <a:lvl1pPr marL="0" indent="0" algn="ctr">
              <a:buNone/>
              <a:defRPr>
                <a:solidFill>
                  <a:schemeClr val="bg1">
                    <a:lumMod val="85000"/>
                  </a:schemeClr>
                </a:solidFill>
              </a:defRPr>
            </a:lvl1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7" name="Espaço Reservado para Texto 6">
            <a:extLst>
              <a:ext uri="{FF2B5EF4-FFF2-40B4-BE49-F238E27FC236}">
                <a16:creationId xmlns:a16="http://schemas.microsoft.com/office/drawing/2014/main" id="{925F84AF-AEEE-4B8E-0444-A6F86697CD2D}"/>
              </a:ext>
            </a:extLst>
          </p:cNvPr>
          <p:cNvSpPr>
            <a:spLocks noGrp="1"/>
          </p:cNvSpPr>
          <p:nvPr>
            <p:ph type="body" sz="quarter" idx="10" hasCustomPrompt="1"/>
          </p:nvPr>
        </p:nvSpPr>
        <p:spPr>
          <a:xfrm>
            <a:off x="95500" y="142997"/>
            <a:ext cx="6402479" cy="1714500"/>
          </a:xfrm>
          <a:prstGeom prst="rect">
            <a:avLst/>
          </a:prstGeom>
        </p:spPr>
        <p:txBody>
          <a:bodyPr>
            <a:noAutofit/>
          </a:bodyPr>
          <a:lstStyle>
            <a:lvl1pPr marL="0" indent="0">
              <a:buNone/>
              <a:defRPr sz="10000" b="0" i="0" baseline="0">
                <a:solidFill>
                  <a:schemeClr val="bg1"/>
                </a:solidFill>
                <a:latin typeface="Forma DJR Display" pitchFamily="2" charset="77"/>
              </a:defRPr>
            </a:lvl1pPr>
          </a:lstStyle>
          <a:p>
            <a:pPr lvl="0"/>
            <a:r>
              <a:rPr lang="pt-BR" dirty="0" err="1"/>
              <a:t>Thank</a:t>
            </a:r>
            <a:r>
              <a:rPr lang="pt-BR" dirty="0"/>
              <a:t> </a:t>
            </a:r>
            <a:r>
              <a:rPr lang="pt-BR" dirty="0" err="1"/>
              <a:t>You</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5F6E6940-6FEB-E1B4-2CF1-C0C79630A7EC}"/>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790571480"/>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ver Photo Photo (Blank)">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DAFD70-EC4B-8ACF-D771-DD978D19C917}"/>
              </a:ext>
            </a:extLst>
          </p:cNvPr>
          <p:cNvSpPr>
            <a:spLocks noGrp="1"/>
          </p:cNvSpPr>
          <p:nvPr>
            <p:ph type="title" hasCustomPrompt="1"/>
          </p:nvPr>
        </p:nvSpPr>
        <p:spPr>
          <a:xfrm>
            <a:off x="201133" y="6115033"/>
            <a:ext cx="9778998" cy="656831"/>
          </a:xfrm>
          <a:prstGeom prst="rect">
            <a:avLst/>
          </a:prstGeom>
        </p:spPr>
        <p:txBody>
          <a:bodyPr wrap="none" lIns="0" tIns="0" rIns="0" bIns="0" anchor="b"/>
          <a:lstStyle>
            <a:lvl1pPr>
              <a:defRPr sz="5500" b="0" i="0">
                <a:latin typeface="Forma DJR Display" pitchFamily="2" charset="77"/>
              </a:defRPr>
            </a:lvl1pPr>
          </a:lstStyle>
          <a:p>
            <a:r>
              <a:rPr lang="en-US" dirty="0"/>
              <a:t>Insert Cover Title Here</a:t>
            </a:r>
            <a:endParaRPr lang="en-BR" dirty="0"/>
          </a:p>
        </p:txBody>
      </p:sp>
      <p:sp>
        <p:nvSpPr>
          <p:cNvPr id="5" name="Text Placeholder 4">
            <a:extLst>
              <a:ext uri="{FF2B5EF4-FFF2-40B4-BE49-F238E27FC236}">
                <a16:creationId xmlns:a16="http://schemas.microsoft.com/office/drawing/2014/main" id="{C942C1CE-4846-C8C9-D97B-A72360B91101}"/>
              </a:ext>
            </a:extLst>
          </p:cNvPr>
          <p:cNvSpPr>
            <a:spLocks noGrp="1"/>
          </p:cNvSpPr>
          <p:nvPr>
            <p:ph type="body" sz="quarter" idx="10" hasCustomPrompt="1"/>
          </p:nvPr>
        </p:nvSpPr>
        <p:spPr>
          <a:xfrm>
            <a:off x="201133" y="201133"/>
            <a:ext cx="4064000" cy="857250"/>
          </a:xfrm>
          <a:prstGeom prst="rect">
            <a:avLst/>
          </a:prstGeom>
        </p:spPr>
        <p:txBody>
          <a:bodyPr wrap="square" lIns="0" tIns="0" rIns="0" bIns="0"/>
          <a:lstStyle>
            <a:lvl1pPr marL="0" indent="0">
              <a:lnSpc>
                <a:spcPct val="90000"/>
              </a:lnSpc>
              <a:buNone/>
              <a:defRPr sz="2400">
                <a:latin typeface="+mn-lt"/>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Insert Subtitle Here</a:t>
            </a:r>
            <a:endParaRPr lang="en-BR" dirty="0"/>
          </a:p>
        </p:txBody>
      </p:sp>
      <p:pic>
        <p:nvPicPr>
          <p:cNvPr id="2" name="Picture 1" descr="A blue circle with white letters on it&#10;&#10;AI-generated content may be incorrect.">
            <a:extLst>
              <a:ext uri="{FF2B5EF4-FFF2-40B4-BE49-F238E27FC236}">
                <a16:creationId xmlns:a16="http://schemas.microsoft.com/office/drawing/2014/main" id="{04C652BC-5830-D509-7850-A9DAF8355C1F}"/>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400883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1 Text">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355D1AA2-D3A7-BB50-9515-649EEAD140F5}"/>
              </a:ext>
            </a:extLst>
          </p:cNvPr>
          <p:cNvSpPr>
            <a:spLocks noGrp="1"/>
          </p:cNvSpPr>
          <p:nvPr>
            <p:ph type="body" sz="quarter" idx="14" hasCustomPrompt="1"/>
          </p:nvPr>
        </p:nvSpPr>
        <p:spPr>
          <a:xfrm>
            <a:off x="192088" y="2384427"/>
            <a:ext cx="5713412" cy="2092319"/>
          </a:xfrm>
          <a:prstGeom prst="rect">
            <a:avLst/>
          </a:prstGeom>
        </p:spPr>
        <p:txBody>
          <a:bodyPr>
            <a:noAutofit/>
          </a:bodyPr>
          <a:lstStyle>
            <a:lvl1pPr marL="0" indent="0" latinLnBrk="0">
              <a:spcBef>
                <a:spcPts val="0"/>
              </a:spcBef>
              <a:buFont typeface="Arial" panose="020B0604020202020204" pitchFamily="34" charset="0"/>
              <a:buNone/>
              <a:defRPr sz="1300"/>
            </a:lvl1pPr>
            <a:lvl2pPr marL="800100" indent="-342900">
              <a:buFont typeface="Arial" panose="020B0604020202020204" pitchFamily="34" charset="0"/>
              <a:buChar char="•"/>
              <a:defRPr sz="1100"/>
            </a:lvl2pPr>
            <a:lvl3pPr marL="1257300" indent="-342900">
              <a:buFont typeface="Arial" panose="020B0604020202020204" pitchFamily="34" charset="0"/>
              <a:buChar char="•"/>
              <a:defRPr sz="1100"/>
            </a:lvl3pPr>
            <a:lvl4pPr marL="1657350" indent="-285750">
              <a:buFont typeface="Arial" panose="020B0604020202020204" pitchFamily="34" charset="0"/>
              <a:buChar char="•"/>
              <a:defRPr sz="1100"/>
            </a:lvl4pPr>
            <a:lvl5pPr marL="2114550" indent="-285750">
              <a:buFont typeface="Arial" panose="020B0604020202020204" pitchFamily="34" charset="0"/>
              <a:buChar char="•"/>
              <a:defRPr sz="1100"/>
            </a:lvl5pPr>
          </a:lstStyle>
          <a:p>
            <a:pPr lvl="0"/>
            <a:r>
              <a:rPr lang="en-US" dirty="0"/>
              <a:t>Insert Body Text  Here</a:t>
            </a:r>
          </a:p>
          <a:p>
            <a:pPr lvl="0"/>
            <a:endParaRPr lang="en-US" dirty="0"/>
          </a:p>
          <a:p>
            <a:pPr lvl="0"/>
            <a:endParaRPr lang="en-BR" dirty="0"/>
          </a:p>
        </p:txBody>
      </p:sp>
      <p:pic>
        <p:nvPicPr>
          <p:cNvPr id="6" name="stripes 101" descr="preencoded.png">
            <a:extLst>
              <a:ext uri="{FF2B5EF4-FFF2-40B4-BE49-F238E27FC236}">
                <a16:creationId xmlns:a16="http://schemas.microsoft.com/office/drawing/2014/main" id="{80375962-77A0-93B7-8C76-012CA9D0E7BE}"/>
              </a:ext>
            </a:extLst>
          </p:cNvPr>
          <p:cNvPicPr>
            <a:picLocks noChangeAspect="1"/>
          </p:cNvPicPr>
          <p:nvPr userDrawn="1"/>
        </p:nvPicPr>
        <p:blipFill>
          <a:blip r:embed="rId2">
            <a:extLst>
              <a:ext uri="{96DAC541-7B7A-43D3-8B79-37D633B846F1}">
                <asvg:svgBlip xmlns:asvg="http://schemas.microsoft.com/office/drawing/2016/SVG/main" r:embed="rId3"/>
              </a:ext>
            </a:extLst>
          </a:blip>
          <a:srcRect l="4839"/>
          <a:stretch/>
        </p:blipFill>
        <p:spPr>
          <a:xfrm>
            <a:off x="5905500" y="3625654"/>
            <a:ext cx="5461000" cy="3232346"/>
          </a:xfrm>
          <a:prstGeom prst="rect">
            <a:avLst/>
          </a:prstGeom>
        </p:spPr>
      </p:pic>
      <p:sp>
        <p:nvSpPr>
          <p:cNvPr id="9" name="Title 8">
            <a:extLst>
              <a:ext uri="{FF2B5EF4-FFF2-40B4-BE49-F238E27FC236}">
                <a16:creationId xmlns:a16="http://schemas.microsoft.com/office/drawing/2014/main" id="{FECA3BD4-6A9F-A218-F286-894A5DDA22D4}"/>
              </a:ext>
            </a:extLst>
          </p:cNvPr>
          <p:cNvSpPr>
            <a:spLocks noGrp="1"/>
          </p:cNvSpPr>
          <p:nvPr>
            <p:ph type="title" hasCustomPrompt="1"/>
          </p:nvPr>
        </p:nvSpPr>
        <p:spPr>
          <a:xfrm>
            <a:off x="190500" y="641350"/>
            <a:ext cx="5715000" cy="390359"/>
          </a:xfrm>
          <a:prstGeom prst="rect">
            <a:avLst/>
          </a:prstGeom>
        </p:spPr>
        <p:txBody>
          <a:bodyPr/>
          <a:lstStyle>
            <a:lvl1pPr>
              <a:defRPr b="0" i="0">
                <a:latin typeface="Forma DJR Display" pitchFamily="2" charset="77"/>
              </a:defRPr>
            </a:lvl1pPr>
          </a:lstStyle>
          <a:p>
            <a:r>
              <a:rPr lang="en-US" dirty="0"/>
              <a:t>Title Here Lorem Ipsum</a:t>
            </a:r>
            <a:endParaRPr lang="en-BR" dirty="0"/>
          </a:p>
        </p:txBody>
      </p:sp>
      <p:sp>
        <p:nvSpPr>
          <p:cNvPr id="10" name="CaixaDeTexto 10">
            <a:extLst>
              <a:ext uri="{FF2B5EF4-FFF2-40B4-BE49-F238E27FC236}">
                <a16:creationId xmlns:a16="http://schemas.microsoft.com/office/drawing/2014/main" id="{D28FD599-8D48-7DAC-0B6D-3813CA084182}"/>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4" name="Picture 3" descr="A blue circle with white letters on it&#10;&#10;AI-generated content may be incorrect.">
            <a:extLst>
              <a:ext uri="{FF2B5EF4-FFF2-40B4-BE49-F238E27FC236}">
                <a16:creationId xmlns:a16="http://schemas.microsoft.com/office/drawing/2014/main" id="{A3448E84-17CA-CC43-E07B-C5608AEDC282}"/>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44338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arge Quote + Wide Photo">
    <p:bg>
      <p:bgPr>
        <a:solidFill>
          <a:schemeClr val="bg1"/>
        </a:solidFill>
        <a:effectLst/>
      </p:bgPr>
    </p:bg>
    <p:spTree>
      <p:nvGrpSpPr>
        <p:cNvPr id="1" name=""/>
        <p:cNvGrpSpPr/>
        <p:nvPr/>
      </p:nvGrpSpPr>
      <p:grpSpPr>
        <a:xfrm>
          <a:off x="0" y="0"/>
          <a:ext cx="0" cy="0"/>
          <a:chOff x="0" y="0"/>
          <a:chExt cx="0" cy="0"/>
        </a:xfrm>
      </p:grpSpPr>
      <p:sp>
        <p:nvSpPr>
          <p:cNvPr id="5" name="Espaço Reservado para Imagem 2">
            <a:extLst>
              <a:ext uri="{FF2B5EF4-FFF2-40B4-BE49-F238E27FC236}">
                <a16:creationId xmlns:a16="http://schemas.microsoft.com/office/drawing/2014/main" id="{496CCDC0-BC6A-FCFC-E746-4D1FCDB6240A}"/>
              </a:ext>
            </a:extLst>
          </p:cNvPr>
          <p:cNvSpPr>
            <a:spLocks noGrp="1"/>
          </p:cNvSpPr>
          <p:nvPr>
            <p:ph type="pic" sz="quarter" idx="20" hasCustomPrompt="1"/>
          </p:nvPr>
        </p:nvSpPr>
        <p:spPr>
          <a:xfrm>
            <a:off x="0" y="0"/>
            <a:ext cx="11366500" cy="5334000"/>
          </a:xfrm>
          <a:prstGeom prst="rect">
            <a:avLst/>
          </a:prstGeom>
          <a:solidFill>
            <a:schemeClr val="bg1">
              <a:lumMod val="65000"/>
            </a:schemeClr>
          </a:solidFill>
        </p:spPr>
        <p:txBody>
          <a:bodyPr lIns="0" tIns="1800000" anchor="t" anchorCtr="1"/>
          <a:lstStyle>
            <a:lvl1pPr algn="ctr">
              <a:defRPr>
                <a:solidFill>
                  <a:schemeClr val="bg1">
                    <a:lumMod val="75000"/>
                  </a:schemeClr>
                </a:solidFill>
              </a:defRPr>
            </a:lvl1pPr>
          </a:lstStyle>
          <a:p>
            <a:r>
              <a:rPr lang="pt-BR" dirty="0"/>
              <a:t>Click </a:t>
            </a:r>
            <a:r>
              <a:rPr lang="pt-BR" dirty="0" err="1"/>
              <a:t>on</a:t>
            </a:r>
            <a:r>
              <a:rPr lang="pt-BR" dirty="0"/>
              <a:t> </a:t>
            </a:r>
            <a:r>
              <a:rPr lang="pt-BR" dirty="0" err="1"/>
              <a:t>the</a:t>
            </a:r>
            <a:r>
              <a:rPr lang="pt-BR" dirty="0"/>
              <a:t> </a:t>
            </a:r>
            <a:r>
              <a:rPr lang="pt-BR" dirty="0" err="1"/>
              <a:t>icon</a:t>
            </a:r>
            <a:r>
              <a:rPr lang="pt-BR" dirty="0"/>
              <a:t> </a:t>
            </a:r>
            <a:r>
              <a:rPr lang="pt-BR" dirty="0" err="1"/>
              <a:t>to</a:t>
            </a:r>
            <a:r>
              <a:rPr lang="pt-BR" dirty="0"/>
              <a:t> </a:t>
            </a:r>
            <a:r>
              <a:rPr lang="pt-BR" dirty="0" err="1"/>
              <a:t>insert</a:t>
            </a:r>
            <a:r>
              <a:rPr lang="pt-BR" dirty="0"/>
              <a:t> </a:t>
            </a:r>
            <a:r>
              <a:rPr lang="pt-BR" dirty="0" err="1"/>
              <a:t>image</a:t>
            </a:r>
            <a:endParaRPr lang="pt-BR" dirty="0"/>
          </a:p>
        </p:txBody>
      </p:sp>
      <p:sp>
        <p:nvSpPr>
          <p:cNvPr id="44" name="Espaço Reservado para Texto 42">
            <a:extLst>
              <a:ext uri="{FF2B5EF4-FFF2-40B4-BE49-F238E27FC236}">
                <a16:creationId xmlns:a16="http://schemas.microsoft.com/office/drawing/2014/main" id="{287F9254-D547-12C0-C378-70B7CBD2893F}"/>
              </a:ext>
            </a:extLst>
          </p:cNvPr>
          <p:cNvSpPr>
            <a:spLocks noGrp="1"/>
          </p:cNvSpPr>
          <p:nvPr>
            <p:ph type="body" sz="quarter" idx="19" hasCustomPrompt="1"/>
          </p:nvPr>
        </p:nvSpPr>
        <p:spPr>
          <a:xfrm>
            <a:off x="9680093" y="6233700"/>
            <a:ext cx="1697397" cy="212366"/>
          </a:xfrm>
          <a:prstGeom prst="rect">
            <a:avLst/>
          </a:prstGeom>
        </p:spPr>
        <p:txBody>
          <a:bodyPr wrap="square" lIns="0" tIns="0" rIns="0" bIns="0" anchor="b" anchorCtr="0">
            <a:spAutoFit/>
          </a:bodyPr>
          <a:lstStyle>
            <a:lvl1pPr algn="r">
              <a:defRPr sz="1200" baseline="0"/>
            </a:lvl1pPr>
          </a:lstStyle>
          <a:p>
            <a:pPr lvl="0"/>
            <a:r>
              <a:rPr lang="pt-BR" dirty="0" err="1"/>
              <a:t>Source</a:t>
            </a:r>
            <a:r>
              <a:rPr lang="pt-BR" dirty="0"/>
              <a:t> </a:t>
            </a:r>
            <a:r>
              <a:rPr lang="pt-BR" dirty="0" err="1"/>
              <a:t>or</a:t>
            </a:r>
            <a:r>
              <a:rPr lang="pt-BR" dirty="0"/>
              <a:t> </a:t>
            </a:r>
            <a:r>
              <a:rPr lang="pt-BR" dirty="0" err="1"/>
              <a:t>attribution</a:t>
            </a:r>
            <a:endParaRPr lang="pt-BR" dirty="0"/>
          </a:p>
        </p:txBody>
      </p:sp>
      <p:sp>
        <p:nvSpPr>
          <p:cNvPr id="67" name="Título 66">
            <a:extLst>
              <a:ext uri="{FF2B5EF4-FFF2-40B4-BE49-F238E27FC236}">
                <a16:creationId xmlns:a16="http://schemas.microsoft.com/office/drawing/2014/main" id="{D37A8A98-8105-C54D-0C14-79800D35A701}"/>
              </a:ext>
            </a:extLst>
          </p:cNvPr>
          <p:cNvSpPr>
            <a:spLocks noGrp="1"/>
          </p:cNvSpPr>
          <p:nvPr>
            <p:ph type="title" hasCustomPrompt="1"/>
          </p:nvPr>
        </p:nvSpPr>
        <p:spPr>
          <a:xfrm>
            <a:off x="814510" y="5697400"/>
            <a:ext cx="8494806" cy="748666"/>
          </a:xfrm>
          <a:prstGeom prst="rect">
            <a:avLst/>
          </a:prstGeom>
        </p:spPr>
        <p:txBody>
          <a:bodyPr wrap="square" lIns="0" tIns="0" rIns="0" bIns="0" anchor="t" anchorCtr="0">
            <a:spAutoFit/>
          </a:bodyPr>
          <a:lstStyle>
            <a:lvl1pPr>
              <a:defRPr sz="2800" baseline="0">
                <a:latin typeface="+mn-lt"/>
              </a:defRPr>
            </a:lvl1pPr>
          </a:lstStyle>
          <a:p>
            <a:r>
              <a:rPr lang="en-US" dirty="0"/>
              <a:t>“Type impactful and longer quote here and include quotation marks before and after text.”</a:t>
            </a:r>
            <a:endParaRPr lang="pt-BR" dirty="0"/>
          </a:p>
        </p:txBody>
      </p:sp>
      <p:pic>
        <p:nvPicPr>
          <p:cNvPr id="2" name="Picture 1" descr="A blue circle with white letters on it&#10;&#10;AI-generated content may be incorrect.">
            <a:extLst>
              <a:ext uri="{FF2B5EF4-FFF2-40B4-BE49-F238E27FC236}">
                <a16:creationId xmlns:a16="http://schemas.microsoft.com/office/drawing/2014/main" id="{0501652A-AED6-8877-531F-D536696EB531}"/>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56422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1" y="397384"/>
            <a:ext cx="1158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5"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endParaRPr lang="en-US"/>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endParaRPr lang="en-US"/>
          </a:p>
        </p:txBody>
      </p:sp>
    </p:spTree>
    <p:custDataLst>
      <p:tags r:id="rId1"/>
    </p:custDataLst>
    <p:extLst>
      <p:ext uri="{BB962C8B-B14F-4D97-AF65-F5344CB8AC3E}">
        <p14:creationId xmlns:p14="http://schemas.microsoft.com/office/powerpoint/2010/main" val="412705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1" cy="600934"/>
          </a:xfrm>
        </p:spPr>
        <p:txBody>
          <a:bodyPr wrap="square" tIns="0" rIns="0" bIns="0">
            <a:spAutoFit/>
          </a:bodyPr>
          <a:lstStyle>
            <a:lvl1pPr>
              <a:defRPr sz="4399">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074F-031A-A657-D160-270B842F616A}"/>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7272032-7305-E392-0374-AAD6ACE30749}"/>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3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6">
          <p15:clr>
            <a:srgbClr val="FBAE40"/>
          </p15:clr>
        </p15:guide>
        <p15:guide id="5" orient="horz" pos="10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1" y="397384"/>
            <a:ext cx="11582400" cy="600934"/>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295401"/>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8" y="1565623"/>
            <a:ext cx="11588393"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3" name="Footer Placeholder 2">
            <a:extLst>
              <a:ext uri="{FF2B5EF4-FFF2-40B4-BE49-F238E27FC236}">
                <a16:creationId xmlns:a16="http://schemas.microsoft.com/office/drawing/2014/main" id="{939BB9D6-DB8A-91EE-286B-E1CDA12D5496}"/>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F97F63B-4B1B-54D4-2090-603A883EC428}"/>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71083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1" y="397384"/>
            <a:ext cx="11582400" cy="600934"/>
          </a:xfrm>
        </p:spPr>
        <p:txBody>
          <a:bodyPr wrap="square" tIns="0" rIns="0" bIns="0">
            <a:spAutoFit/>
          </a:bodyPr>
          <a:lstStyle>
            <a:lvl1pPr>
              <a:defRPr sz="4399">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300877" y="1676400"/>
            <a:ext cx="36576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67200" y="1676400"/>
            <a:ext cx="36576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229601" y="1676400"/>
            <a:ext cx="36576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799" y="1755410"/>
            <a:ext cx="3657601"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0" y="1755648"/>
            <a:ext cx="3657601"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1"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3" name="Footer Placeholder 2">
            <a:extLst>
              <a:ext uri="{FF2B5EF4-FFF2-40B4-BE49-F238E27FC236}">
                <a16:creationId xmlns:a16="http://schemas.microsoft.com/office/drawing/2014/main" id="{9404224C-8CC8-BB7B-5814-63EB99292D4C}"/>
              </a:ext>
            </a:extLst>
          </p:cNvPr>
          <p:cNvSpPr>
            <a:spLocks noGrp="1"/>
          </p:cNvSpPr>
          <p:nvPr>
            <p:ph type="ftr" sz="quarter" idx="43"/>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7BF97DA6-41CB-9966-AD58-2D70F0FEEBC1}"/>
              </a:ext>
            </a:extLst>
          </p:cNvPr>
          <p:cNvSpPr>
            <a:spLocks noGrp="1"/>
          </p:cNvSpPr>
          <p:nvPr>
            <p:ph type="sldNum" sz="quarter" idx="4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36748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1" y="397384"/>
            <a:ext cx="11582400" cy="600934"/>
          </a:xfrm>
        </p:spPr>
        <p:txBody>
          <a:bodyPr wrap="square" tIns="0" rIns="0" bIns="0">
            <a:spAutoFit/>
          </a:bodyPr>
          <a:lstStyle>
            <a:lvl1pPr>
              <a:defRPr sz="4399">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1" y="1295401"/>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6" y="1565623"/>
            <a:ext cx="11590375"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799" y="2459577"/>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200" y="2459577"/>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600" y="2459577"/>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0550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Black Type">
    <p:bg>
      <p:bgPr>
        <a:solidFill>
          <a:schemeClr val="tx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879C2773-7F87-7174-873F-24789DACC0C0}"/>
              </a:ext>
            </a:extLst>
          </p:cNvPr>
          <p:cNvSpPr/>
          <p:nvPr userDrawn="1"/>
        </p:nvSpPr>
        <p:spPr bwMode="ltGray">
          <a:xfrm>
            <a:off x="1" y="4872318"/>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 name="Picture Placeholder 2">
            <a:extLst>
              <a:ext uri="{FF2B5EF4-FFF2-40B4-BE49-F238E27FC236}">
                <a16:creationId xmlns:a16="http://schemas.microsoft.com/office/drawing/2014/main" id="{0699764D-A106-F5DF-A77F-FD8BAA58AA9C}"/>
              </a:ext>
            </a:extLst>
          </p:cNvPr>
          <p:cNvSpPr>
            <a:spLocks noGrp="1"/>
          </p:cNvSpPr>
          <p:nvPr>
            <p:ph type="pic" sz="quarter" idx="10" hasCustomPrompt="1"/>
          </p:nvPr>
        </p:nvSpPr>
        <p:spPr>
          <a:xfrm>
            <a:off x="-15465" y="-17748"/>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6"/>
            <a:ext cx="11613330" cy="2356817"/>
          </a:xfrm>
          <a:ln>
            <a:noFill/>
          </a:ln>
        </p:spPr>
        <p:txBody>
          <a:bodyPr vert="horz" lIns="0" tIns="0" rIns="0" bIns="0" rtlCol="0" anchor="t" anchorCtr="0">
            <a:noAutofit/>
          </a:bodyPr>
          <a:lstStyle>
            <a:lvl1pPr>
              <a:lnSpc>
                <a:spcPct val="90000"/>
              </a:lnSpc>
              <a:defRPr lang="en-US" sz="7998"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8" y="2553271"/>
            <a:ext cx="11582401"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6"/>
            <a:ext cx="11582400" cy="389667"/>
          </a:xfrm>
        </p:spPr>
        <p:txBody>
          <a:bodyPr>
            <a:spAutoFit/>
          </a:bodyPr>
          <a:lstStyle>
            <a:lvl1pPr marL="0" indent="0">
              <a:buNone/>
              <a:defRPr sz="1999">
                <a:solidFill>
                  <a:schemeClr val="tx1"/>
                </a:solidFill>
              </a:defRPr>
            </a:lvl1pPr>
          </a:lstStyle>
          <a:p>
            <a:pPr lvl="0"/>
            <a:r>
              <a:rPr lang="en-US"/>
              <a:t>Presenter title</a:t>
            </a:r>
          </a:p>
        </p:txBody>
      </p:sp>
    </p:spTree>
    <p:extLst>
      <p:ext uri="{BB962C8B-B14F-4D97-AF65-F5344CB8AC3E}">
        <p14:creationId xmlns:p14="http://schemas.microsoft.com/office/powerpoint/2010/main" val="77009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1" y="397384"/>
            <a:ext cx="1158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6" y="1604965"/>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95116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14">
          <p15:clr>
            <a:srgbClr val="FBAE40"/>
          </p15:clr>
        </p15:guide>
        <p15:guide id="5" orient="horz" pos="81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5"/>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1"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4982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2493">
          <p15:clr>
            <a:srgbClr val="FBAE40"/>
          </p15:clr>
        </p15:guide>
        <p15:guide id="5" orient="horz" pos="81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mp; Large Photo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6096000" y="2"/>
            <a:ext cx="6096001"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399">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6" y="1604965"/>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1"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81319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4" orient="horz">
          <p15:clr>
            <a:srgbClr val="A4A3A4"/>
          </p15:clr>
        </p15:guide>
        <p15:guide id="5" orient="horz" pos="81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gray">
          <a:xfrm>
            <a:off x="6096000" y="0"/>
            <a:ext cx="6096001"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2"/>
            <a:ext cx="6096001"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399">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1" y="1604963"/>
            <a:ext cx="5490817" cy="4125912"/>
          </a:xfrm>
        </p:spPr>
        <p:txBody>
          <a:bodyPr/>
          <a:lstStyle/>
          <a:p>
            <a:pPr lvl="0"/>
            <a:r>
              <a:rPr lang="en-US"/>
              <a:t>Click to edit Master text styles</a:t>
            </a:r>
          </a:p>
          <a:p>
            <a:pPr lvl="1"/>
            <a:r>
              <a:rPr lang="en-US"/>
              <a:t>Second level</a:t>
            </a:r>
          </a:p>
          <a:p>
            <a:pPr lvl="2"/>
            <a:r>
              <a:rPr lang="en-US"/>
              <a:t>Third level</a:t>
            </a:r>
          </a:p>
        </p:txBody>
      </p:sp>
      <p:sp>
        <p:nvSpPr>
          <p:cNvPr id="10" name="logo">
            <a:extLst>
              <a:ext uri="{FF2B5EF4-FFF2-40B4-BE49-F238E27FC236}">
                <a16:creationId xmlns:a16="http://schemas.microsoft.com/office/drawing/2014/main" id="{ECB22FE1-E813-4F56-8A51-20A70596A93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p>
        </p:txBody>
      </p:sp>
      <p:sp>
        <p:nvSpPr>
          <p:cNvPr id="3" name="Footer Placeholder 2">
            <a:extLst>
              <a:ext uri="{FF2B5EF4-FFF2-40B4-BE49-F238E27FC236}">
                <a16:creationId xmlns:a16="http://schemas.microsoft.com/office/drawing/2014/main" id="{14A1071D-781A-4464-9C69-FD99E64FEFA0}"/>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6890A58-CD87-2D4A-2B04-44B512DDDD84}"/>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8728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1"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1" y="6024881"/>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6" y="6302970"/>
            <a:ext cx="11066393" cy="348557"/>
          </a:xfrm>
        </p:spPr>
        <p:txBody>
          <a:bodyPr wrap="square">
            <a:spAutoFit/>
          </a:bodyPr>
          <a:lstStyle>
            <a:lvl1pPr marL="0" indent="0">
              <a:buNone/>
              <a:defRPr sz="1799">
                <a:solidFill>
                  <a:schemeClr val="bg1"/>
                </a:solidFill>
                <a:latin typeface="+mn-lt"/>
              </a:defRPr>
            </a:lvl1pPr>
          </a:lstStyle>
          <a:p>
            <a:pPr lvl="0"/>
            <a:r>
              <a:rPr lang="en-US"/>
              <a:t>One line image caption goes here.</a:t>
            </a:r>
          </a:p>
        </p:txBody>
      </p:sp>
      <p:sp>
        <p:nvSpPr>
          <p:cNvPr id="8" name="logo">
            <a:extLst>
              <a:ext uri="{FF2B5EF4-FFF2-40B4-BE49-F238E27FC236}">
                <a16:creationId xmlns:a16="http://schemas.microsoft.com/office/drawing/2014/main" id="{C0EE9412-DD26-4464-8F4C-149927D6F5CF}"/>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p>
        </p:txBody>
      </p:sp>
    </p:spTree>
    <p:extLst>
      <p:ext uri="{BB962C8B-B14F-4D97-AF65-F5344CB8AC3E}">
        <p14:creationId xmlns:p14="http://schemas.microsoft.com/office/powerpoint/2010/main" val="379060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9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606888" cy="600934"/>
          </a:xfrm>
        </p:spPr>
        <p:txBody>
          <a:bodyPr wrap="square" tIns="0" rIns="0" bIns="0">
            <a:spAutoFit/>
          </a:bodyPr>
          <a:lstStyle>
            <a:lvl1pPr>
              <a:defRPr sz="4399">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800"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4"/>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2" y="5476464"/>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3" name="Footer Placeholder 2">
            <a:extLst>
              <a:ext uri="{FF2B5EF4-FFF2-40B4-BE49-F238E27FC236}">
                <a16:creationId xmlns:a16="http://schemas.microsoft.com/office/drawing/2014/main" id="{E24540A9-926B-C0C6-5AA0-C76E0DBE6414}"/>
              </a:ext>
            </a:extLst>
          </p:cNvPr>
          <p:cNvSpPr>
            <a:spLocks noGrp="1"/>
          </p:cNvSpPr>
          <p:nvPr>
            <p:ph type="ftr" sz="quarter" idx="32"/>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0CD888DA-C9CC-E5A6-1CC8-60B7795A80CD}"/>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36488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1" cy="600934"/>
          </a:xfrm>
        </p:spPr>
        <p:txBody>
          <a:bodyPr wrap="square" tIns="0" rIns="0" bIns="0">
            <a:spAutoFit/>
          </a:bodyPr>
          <a:lstStyle>
            <a:lvl1pPr>
              <a:defRPr sz="4399">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1"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1" y="4004852"/>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0" y="1478999"/>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2"/>
            <a:ext cx="3657601"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2" y="4004852"/>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5" name="Footer Placeholder 4">
            <a:extLst>
              <a:ext uri="{FF2B5EF4-FFF2-40B4-BE49-F238E27FC236}">
                <a16:creationId xmlns:a16="http://schemas.microsoft.com/office/drawing/2014/main" id="{9BE1CCB6-03CD-FECC-58FB-211C438B5028}"/>
              </a:ext>
            </a:extLst>
          </p:cNvPr>
          <p:cNvSpPr>
            <a:spLocks noGrp="1"/>
          </p:cNvSpPr>
          <p:nvPr>
            <p:ph type="ftr" sz="quarter" idx="34"/>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FB37A4AE-F5DA-BABB-2D3E-7F174BAC6D65}"/>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10658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Photos &amp; Captions">
    <p:bg>
      <p:bgPr>
        <a:solidFill>
          <a:schemeClr val="bg1"/>
        </a:solidFill>
        <a:effectLst/>
      </p:bgPr>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1" y="304800"/>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2" y="2768763"/>
            <a:ext cx="3657599"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0" y="304800"/>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2768763"/>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0" y="304800"/>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0" y="2768763"/>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04801"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048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67200" y="3478406"/>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672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9600" y="3478406"/>
            <a:ext cx="3657601"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96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4" name="Footer Placeholder 3">
            <a:extLst>
              <a:ext uri="{FF2B5EF4-FFF2-40B4-BE49-F238E27FC236}">
                <a16:creationId xmlns:a16="http://schemas.microsoft.com/office/drawing/2014/main" id="{3B27326F-8798-B6F8-B01B-00E0F1ECBA28}"/>
              </a:ext>
            </a:extLst>
          </p:cNvPr>
          <p:cNvSpPr>
            <a:spLocks noGrp="1"/>
          </p:cNvSpPr>
          <p:nvPr>
            <p:ph type="ftr" sz="quarter" idx="40"/>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43F546F8-17FE-A600-0C89-8B94DFFAEB6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4309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2"/>
            <a:ext cx="5501227" cy="2995435"/>
          </a:xfrm>
        </p:spPr>
        <p:txBody>
          <a:bodyPr wrap="square" tIns="0" anchor="t" anchorCtr="0">
            <a:spAutoFit/>
          </a:bodyPr>
          <a:lstStyle>
            <a:lvl1pPr>
              <a:defRPr>
                <a:solidFill>
                  <a:schemeClr val="bg1"/>
                </a:solidFill>
              </a:defRPr>
            </a:lvl1p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4" y="413758"/>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4" y="251320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4" y="461633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lvl1pPr>
              <a:defRPr>
                <a:solidFill>
                  <a:schemeClr val="bg1"/>
                </a:solidFill>
              </a:defRPr>
            </a:lvl1p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81675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mp; Free Content Righ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2"/>
            <a:ext cx="5501227" cy="2995435"/>
          </a:xfrm>
        </p:spPr>
        <p:txBody>
          <a:bodyPr wrap="square" tIns="0" anchor="t" anchorCtr="0">
            <a:spAutoFit/>
          </a:bodyPr>
          <a:lstStyle>
            <a:lvl1pPr>
              <a:defRPr>
                <a:solidFill>
                  <a:schemeClr val="bg1"/>
                </a:solidFill>
              </a:defRPr>
            </a:lvl1p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lvl1pPr>
              <a:defRPr>
                <a:solidFill>
                  <a:schemeClr val="bg1"/>
                </a:solidFill>
              </a:defRPr>
            </a:lvl1p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lvl1pPr>
              <a:defRPr>
                <a:solidFill>
                  <a:schemeClr val="bg1"/>
                </a:solidFill>
              </a:defRPr>
            </a:lvl1pPr>
          </a:lstStyle>
          <a:p>
            <a:fld id="{B71A6B67-5149-4CA8-8884-0AC28C15FDCE}" type="slidenum">
              <a:rPr lang="en-US" smtClean="0"/>
              <a:pPr/>
              <a:t>‹#›</a:t>
            </a:fld>
            <a:endParaRPr lang="en-US"/>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6396384" y="413756"/>
            <a:ext cx="5490817" cy="921663"/>
          </a:xfrm>
        </p:spPr>
        <p:txBody>
          <a:bodyPr>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70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7998" dirty="0">
                <a:solidFill>
                  <a:schemeClr val="bg1"/>
                </a:solidFill>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800" y="3646059"/>
            <a:ext cx="11582401"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1999">
                <a:solidFill>
                  <a:schemeClr val="bg1"/>
                </a:solidFill>
              </a:defRPr>
            </a:lvl1pPr>
          </a:lstStyle>
          <a:p>
            <a:pPr lvl="0"/>
            <a:r>
              <a:rPr lang="en-US"/>
              <a:t>Presenter title</a:t>
            </a:r>
          </a:p>
        </p:txBody>
      </p: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black">
          <a:xfrm>
            <a:off x="285242" y="5862686"/>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solidFill>
                <a:schemeClr val="bg1"/>
              </a:solidFill>
            </a:endParaRP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userDrawn="1"/>
        </p:nvCxnSpPr>
        <p:spPr bwMode="gray">
          <a:xfrm>
            <a:off x="1" y="3502800"/>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userDrawn="1"/>
        </p:nvCxnSpPr>
        <p:spPr bwMode="gray">
          <a:xfrm>
            <a:off x="1" y="1306231"/>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userDrawn="1"/>
        </p:nvCxnSpPr>
        <p:spPr bwMode="gray">
          <a:xfrm>
            <a:off x="1" y="2405963"/>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95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amp; Free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6096000" y="0"/>
            <a:ext cx="60960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6400801" y="304802"/>
            <a:ext cx="5501227" cy="2995435"/>
          </a:xfrm>
        </p:spPr>
        <p:txBody>
          <a:bodyPr wrap="square" tIns="0" anchor="t" anchorCtr="0">
            <a:spAutoFit/>
          </a:bodyPr>
          <a:lstStyle>
            <a:lvl1pPr>
              <a:defRPr>
                <a:solidFill>
                  <a:schemeClr val="bg1"/>
                </a:solidFill>
              </a:defRPr>
            </a:lvl1p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300879" y="418241"/>
            <a:ext cx="5490817" cy="921663"/>
          </a:xfrm>
        </p:spPr>
        <p:txBody>
          <a:bodyPr>
            <a:spAutoFit/>
          </a:bodyPr>
          <a:lstStyle/>
          <a:p>
            <a:pPr lvl="0"/>
            <a:r>
              <a:rPr lang="en-US"/>
              <a:t>Click to edit Master text styles</a:t>
            </a:r>
          </a:p>
          <a:p>
            <a:pPr lvl="1"/>
            <a:r>
              <a:rPr lang="en-US"/>
              <a:t>Second level</a:t>
            </a:r>
          </a:p>
          <a:p>
            <a:pPr lvl="2"/>
            <a:r>
              <a:rPr lang="en-US"/>
              <a:t>Third level</a:t>
            </a:r>
          </a:p>
        </p:txBody>
      </p:sp>
      <p:sp>
        <p:nvSpPr>
          <p:cNvPr id="3" name="logo">
            <a:extLst>
              <a:ext uri="{FF2B5EF4-FFF2-40B4-BE49-F238E27FC236}">
                <a16:creationId xmlns:a16="http://schemas.microsoft.com/office/drawing/2014/main" id="{7226671E-454F-4461-6021-52D3DB140A0B}"/>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p>
        </p:txBody>
      </p:sp>
    </p:spTree>
    <p:extLst>
      <p:ext uri="{BB962C8B-B14F-4D97-AF65-F5344CB8AC3E}">
        <p14:creationId xmlns:p14="http://schemas.microsoft.com/office/powerpoint/2010/main" val="12649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1"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3803025"/>
            <a:ext cx="11590181" cy="2342949"/>
          </a:xfrm>
        </p:spPr>
        <p:txBody>
          <a:bodyPr wrap="square">
            <a:spAutoFit/>
          </a:bodyPr>
          <a:lstStyle>
            <a:lvl1pPr marL="0" indent="0">
              <a:lnSpc>
                <a:spcPct val="125000"/>
              </a:lnSpc>
              <a:buNone/>
              <a:defRPr sz="5998">
                <a:solidFill>
                  <a:schemeClr val="bg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1" y="6249817"/>
            <a:ext cx="11047896" cy="348557"/>
          </a:xfrm>
        </p:spPr>
        <p:txBody>
          <a:bodyPr wrap="square">
            <a:spAutoFit/>
          </a:bodyPr>
          <a:lstStyle>
            <a:lvl1pPr marL="0" indent="0">
              <a:buNone/>
              <a:defRPr sz="1799">
                <a:solidFill>
                  <a:schemeClr val="bg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599" y="5020144"/>
            <a:ext cx="1219320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logo">
            <a:extLst>
              <a:ext uri="{FF2B5EF4-FFF2-40B4-BE49-F238E27FC236}">
                <a16:creationId xmlns:a16="http://schemas.microsoft.com/office/drawing/2014/main" id="{FE648FE8-E4C7-4BBC-946E-7898257D3FE2}"/>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p>
        </p:txBody>
      </p:sp>
    </p:spTree>
    <p:extLst>
      <p:ext uri="{BB962C8B-B14F-4D97-AF65-F5344CB8AC3E}">
        <p14:creationId xmlns:p14="http://schemas.microsoft.com/office/powerpoint/2010/main" val="3331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with White Type &amp; Photo">
    <p:bg>
      <p:bgPr>
        <a:solidFill>
          <a:schemeClr val="bg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2A992950-3241-FC1B-FB93-F43466A70744}"/>
              </a:ext>
            </a:extLst>
          </p:cNvPr>
          <p:cNvSpPr/>
          <p:nvPr userDrawn="1"/>
        </p:nvSpPr>
        <p:spPr bwMode="ltGray">
          <a:xfrm>
            <a:off x="1" y="6122504"/>
            <a:ext cx="12192000" cy="735496"/>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 name="Picture Placeholder 6">
            <a:extLst>
              <a:ext uri="{FF2B5EF4-FFF2-40B4-BE49-F238E27FC236}">
                <a16:creationId xmlns:a16="http://schemas.microsoft.com/office/drawing/2014/main" id="{BC920334-DA0C-B946-AE93-BCDC46C64341}"/>
              </a:ext>
            </a:extLst>
          </p:cNvPr>
          <p:cNvSpPr>
            <a:spLocks noGrp="1"/>
          </p:cNvSpPr>
          <p:nvPr>
            <p:ph type="pic" sz="quarter" idx="10" hasCustomPrompt="1"/>
          </p:nvPr>
        </p:nvSpPr>
        <p:spPr>
          <a:xfrm>
            <a:off x="2" y="-9427"/>
            <a:ext cx="12191999" cy="6897757"/>
          </a:xfrm>
          <a:custGeom>
            <a:avLst/>
            <a:gdLst>
              <a:gd name="connsiteX0" fmla="*/ 11823767 w 12191999"/>
              <a:gd name="connsiteY0" fmla="*/ 6405709 h 6897757"/>
              <a:gd name="connsiteX1" fmla="*/ 11788567 w 12191999"/>
              <a:gd name="connsiteY1" fmla="*/ 6502691 h 6897757"/>
              <a:gd name="connsiteX2" fmla="*/ 11813684 w 12191999"/>
              <a:gd name="connsiteY2" fmla="*/ 6502691 h 6897757"/>
              <a:gd name="connsiteX3" fmla="*/ 11849068 w 12191999"/>
              <a:gd name="connsiteY3" fmla="*/ 6405709 h 6897757"/>
              <a:gd name="connsiteX4" fmla="*/ 11823767 w 12191999"/>
              <a:gd name="connsiteY4" fmla="*/ 6405709 h 6897757"/>
              <a:gd name="connsiteX5" fmla="*/ 11753184 w 12191999"/>
              <a:gd name="connsiteY5" fmla="*/ 6295703 h 6897757"/>
              <a:gd name="connsiteX6" fmla="*/ 11746034 w 12191999"/>
              <a:gd name="connsiteY6" fmla="*/ 6295885 h 6897757"/>
              <a:gd name="connsiteX7" fmla="*/ 11713767 w 12191999"/>
              <a:gd name="connsiteY7" fmla="*/ 6384990 h 6897757"/>
              <a:gd name="connsiteX8" fmla="*/ 11741817 w 12191999"/>
              <a:gd name="connsiteY8" fmla="*/ 6384990 h 6897757"/>
              <a:gd name="connsiteX9" fmla="*/ 11761984 w 12191999"/>
              <a:gd name="connsiteY9" fmla="*/ 6413587 h 6897757"/>
              <a:gd name="connsiteX10" fmla="*/ 11722017 w 12191999"/>
              <a:gd name="connsiteY10" fmla="*/ 6523581 h 6897757"/>
              <a:gd name="connsiteX11" fmla="*/ 11688467 w 12191999"/>
              <a:gd name="connsiteY11" fmla="*/ 6523581 h 6897757"/>
              <a:gd name="connsiteX12" fmla="*/ 11731367 w 12191999"/>
              <a:gd name="connsiteY12" fmla="*/ 6405709 h 6897757"/>
              <a:gd name="connsiteX13" fmla="*/ 11706067 w 12191999"/>
              <a:gd name="connsiteY13" fmla="*/ 6405709 h 6897757"/>
              <a:gd name="connsiteX14" fmla="*/ 11663168 w 12191999"/>
              <a:gd name="connsiteY14" fmla="*/ 6523581 h 6897757"/>
              <a:gd name="connsiteX15" fmla="*/ 11629617 w 12191999"/>
              <a:gd name="connsiteY15" fmla="*/ 6523581 h 6897757"/>
              <a:gd name="connsiteX16" fmla="*/ 11680034 w 12191999"/>
              <a:gd name="connsiteY16" fmla="*/ 6384990 h 6897757"/>
              <a:gd name="connsiteX17" fmla="*/ 11710467 w 12191999"/>
              <a:gd name="connsiteY17" fmla="*/ 6301566 h 6897757"/>
              <a:gd name="connsiteX18" fmla="*/ 11594784 w 12191999"/>
              <a:gd name="connsiteY18" fmla="*/ 6454103 h 6897757"/>
              <a:gd name="connsiteX19" fmla="*/ 11716518 w 12191999"/>
              <a:gd name="connsiteY19" fmla="*/ 6608291 h 6897757"/>
              <a:gd name="connsiteX20" fmla="*/ 11745850 w 12191999"/>
              <a:gd name="connsiteY20" fmla="*/ 6527440 h 6897757"/>
              <a:gd name="connsiteX21" fmla="*/ 11797734 w 12191999"/>
              <a:gd name="connsiteY21" fmla="*/ 6384990 h 6897757"/>
              <a:gd name="connsiteX22" fmla="*/ 11859517 w 12191999"/>
              <a:gd name="connsiteY22" fmla="*/ 6384990 h 6897757"/>
              <a:gd name="connsiteX23" fmla="*/ 11879684 w 12191999"/>
              <a:gd name="connsiteY23" fmla="*/ 6413587 h 6897757"/>
              <a:gd name="connsiteX24" fmla="*/ 11844484 w 12191999"/>
              <a:gd name="connsiteY24" fmla="*/ 6510204 h 6897757"/>
              <a:gd name="connsiteX25" fmla="*/ 11825417 w 12191999"/>
              <a:gd name="connsiteY25" fmla="*/ 6523581 h 6897757"/>
              <a:gd name="connsiteX26" fmla="*/ 11780867 w 12191999"/>
              <a:gd name="connsiteY26" fmla="*/ 6523581 h 6897757"/>
              <a:gd name="connsiteX27" fmla="*/ 11748417 w 12191999"/>
              <a:gd name="connsiteY27" fmla="*/ 6612503 h 6897757"/>
              <a:gd name="connsiteX28" fmla="*/ 11753184 w 12191999"/>
              <a:gd name="connsiteY28" fmla="*/ 6612503 h 6897757"/>
              <a:gd name="connsiteX29" fmla="*/ 11911584 w 12191999"/>
              <a:gd name="connsiteY29" fmla="*/ 6454103 h 6897757"/>
              <a:gd name="connsiteX30" fmla="*/ 11753184 w 12191999"/>
              <a:gd name="connsiteY30" fmla="*/ 6295703 h 6897757"/>
              <a:gd name="connsiteX31" fmla="*/ 0 w 12191999"/>
              <a:gd name="connsiteY31" fmla="*/ 6015050 h 6897757"/>
              <a:gd name="connsiteX32" fmla="*/ 12191999 w 12191999"/>
              <a:gd name="connsiteY32" fmla="*/ 6015050 h 6897757"/>
              <a:gd name="connsiteX33" fmla="*/ 12191999 w 12191999"/>
              <a:gd name="connsiteY33" fmla="*/ 6897757 h 6897757"/>
              <a:gd name="connsiteX34" fmla="*/ 0 w 12191999"/>
              <a:gd name="connsiteY34" fmla="*/ 6897757 h 6897757"/>
              <a:gd name="connsiteX35" fmla="*/ 0 w 12191999"/>
              <a:gd name="connsiteY35" fmla="*/ 4033849 h 6897757"/>
              <a:gd name="connsiteX36" fmla="*/ 12191999 w 12191999"/>
              <a:gd name="connsiteY36" fmla="*/ 4033849 h 6897757"/>
              <a:gd name="connsiteX37" fmla="*/ 12191999 w 12191999"/>
              <a:gd name="connsiteY37" fmla="*/ 5997050 h 6897757"/>
              <a:gd name="connsiteX38" fmla="*/ 0 w 12191999"/>
              <a:gd name="connsiteY38" fmla="*/ 5997050 h 6897757"/>
              <a:gd name="connsiteX39" fmla="*/ 0 w 12191999"/>
              <a:gd name="connsiteY39" fmla="*/ 0 h 6897757"/>
              <a:gd name="connsiteX40" fmla="*/ 12191999 w 12191999"/>
              <a:gd name="connsiteY40" fmla="*/ 0 h 6897757"/>
              <a:gd name="connsiteX41" fmla="*/ 12191999 w 12191999"/>
              <a:gd name="connsiteY41" fmla="*/ 4015849 h 6897757"/>
              <a:gd name="connsiteX42" fmla="*/ 0 w 12191999"/>
              <a:gd name="connsiteY42" fmla="*/ 4015849 h 68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97757">
                <a:moveTo>
                  <a:pt x="11823767" y="6405709"/>
                </a:moveTo>
                <a:cubicBezTo>
                  <a:pt x="11788567" y="6502691"/>
                  <a:pt x="11788567" y="6502691"/>
                  <a:pt x="11788567" y="6502691"/>
                </a:cubicBezTo>
                <a:cubicBezTo>
                  <a:pt x="11813684" y="6502691"/>
                  <a:pt x="11813684" y="6502691"/>
                  <a:pt x="11813684" y="6502691"/>
                </a:cubicBezTo>
                <a:lnTo>
                  <a:pt x="11849068" y="6405709"/>
                </a:lnTo>
                <a:cubicBezTo>
                  <a:pt x="11823767" y="6405709"/>
                  <a:pt x="11823767" y="6405709"/>
                  <a:pt x="11823767" y="6405709"/>
                </a:cubicBezTo>
                <a:close/>
                <a:moveTo>
                  <a:pt x="11753184" y="6295703"/>
                </a:moveTo>
                <a:cubicBezTo>
                  <a:pt x="11750801" y="6295703"/>
                  <a:pt x="11748417" y="6295885"/>
                  <a:pt x="11746034" y="6295885"/>
                </a:cubicBezTo>
                <a:cubicBezTo>
                  <a:pt x="11746034" y="6295885"/>
                  <a:pt x="11746034" y="6295885"/>
                  <a:pt x="11713767" y="6384990"/>
                </a:cubicBezTo>
                <a:cubicBezTo>
                  <a:pt x="11713767" y="6384990"/>
                  <a:pt x="11713767" y="6384990"/>
                  <a:pt x="11741817" y="6384990"/>
                </a:cubicBezTo>
                <a:cubicBezTo>
                  <a:pt x="11758684" y="6384990"/>
                  <a:pt x="11767667" y="6397819"/>
                  <a:pt x="11761984" y="6413587"/>
                </a:cubicBezTo>
                <a:cubicBezTo>
                  <a:pt x="11761984" y="6413587"/>
                  <a:pt x="11761984" y="6413587"/>
                  <a:pt x="11722017" y="6523581"/>
                </a:cubicBezTo>
                <a:cubicBezTo>
                  <a:pt x="11722017" y="6523581"/>
                  <a:pt x="11722017" y="6523581"/>
                  <a:pt x="11688467" y="6523581"/>
                </a:cubicBezTo>
                <a:cubicBezTo>
                  <a:pt x="11688467" y="6523581"/>
                  <a:pt x="11688467" y="6523581"/>
                  <a:pt x="11731367" y="6405709"/>
                </a:cubicBezTo>
                <a:cubicBezTo>
                  <a:pt x="11731367" y="6405709"/>
                  <a:pt x="11731367" y="6405709"/>
                  <a:pt x="11706067" y="6405709"/>
                </a:cubicBezTo>
                <a:cubicBezTo>
                  <a:pt x="11706067" y="6405709"/>
                  <a:pt x="11706067" y="6405709"/>
                  <a:pt x="11663168" y="6523581"/>
                </a:cubicBezTo>
                <a:cubicBezTo>
                  <a:pt x="11663168" y="6523581"/>
                  <a:pt x="11663168" y="6523581"/>
                  <a:pt x="11629617" y="6523581"/>
                </a:cubicBezTo>
                <a:cubicBezTo>
                  <a:pt x="11629617" y="6523581"/>
                  <a:pt x="11629617" y="6523581"/>
                  <a:pt x="11680034" y="6384990"/>
                </a:cubicBezTo>
                <a:cubicBezTo>
                  <a:pt x="11680034" y="6384990"/>
                  <a:pt x="11680034" y="6384990"/>
                  <a:pt x="11710467" y="6301566"/>
                </a:cubicBezTo>
                <a:cubicBezTo>
                  <a:pt x="11643734" y="6320270"/>
                  <a:pt x="11594784" y="6381506"/>
                  <a:pt x="11594784" y="6454103"/>
                </a:cubicBezTo>
                <a:cubicBezTo>
                  <a:pt x="11594784" y="6528909"/>
                  <a:pt x="11646668" y="6591602"/>
                  <a:pt x="11716518" y="6608291"/>
                </a:cubicBezTo>
                <a:cubicBezTo>
                  <a:pt x="11716518" y="6608291"/>
                  <a:pt x="11716518" y="6608291"/>
                  <a:pt x="11745850" y="6527440"/>
                </a:cubicBezTo>
                <a:cubicBezTo>
                  <a:pt x="11745850" y="6527440"/>
                  <a:pt x="11745850" y="6527440"/>
                  <a:pt x="11797734" y="6384990"/>
                </a:cubicBezTo>
                <a:cubicBezTo>
                  <a:pt x="11797734" y="6384990"/>
                  <a:pt x="11797734" y="6384990"/>
                  <a:pt x="11859517" y="6384990"/>
                </a:cubicBezTo>
                <a:cubicBezTo>
                  <a:pt x="11876384" y="6384990"/>
                  <a:pt x="11885367" y="6397819"/>
                  <a:pt x="11879684" y="6413587"/>
                </a:cubicBezTo>
                <a:cubicBezTo>
                  <a:pt x="11879684" y="6413587"/>
                  <a:pt x="11879684" y="6413587"/>
                  <a:pt x="11844484" y="6510204"/>
                </a:cubicBezTo>
                <a:cubicBezTo>
                  <a:pt x="11841734" y="6517536"/>
                  <a:pt x="11833300" y="6523581"/>
                  <a:pt x="11825417" y="6523581"/>
                </a:cubicBezTo>
                <a:cubicBezTo>
                  <a:pt x="11825417" y="6523581"/>
                  <a:pt x="11825417" y="6523581"/>
                  <a:pt x="11780867" y="6523581"/>
                </a:cubicBezTo>
                <a:cubicBezTo>
                  <a:pt x="11780867" y="6523581"/>
                  <a:pt x="11780867" y="6523581"/>
                  <a:pt x="11748417" y="6612503"/>
                </a:cubicBezTo>
                <a:cubicBezTo>
                  <a:pt x="11750067" y="6612503"/>
                  <a:pt x="11751718" y="6612503"/>
                  <a:pt x="11753184" y="6612503"/>
                </a:cubicBezTo>
                <a:cubicBezTo>
                  <a:pt x="11840634" y="6612503"/>
                  <a:pt x="11911584" y="6541557"/>
                  <a:pt x="11911584" y="6454103"/>
                </a:cubicBezTo>
                <a:cubicBezTo>
                  <a:pt x="11911584" y="6366649"/>
                  <a:pt x="11840634" y="6295703"/>
                  <a:pt x="11753184" y="6295703"/>
                </a:cubicBezTo>
                <a:close/>
                <a:moveTo>
                  <a:pt x="0" y="6015050"/>
                </a:moveTo>
                <a:lnTo>
                  <a:pt x="12191999" y="6015050"/>
                </a:lnTo>
                <a:lnTo>
                  <a:pt x="12191999" y="6897757"/>
                </a:lnTo>
                <a:lnTo>
                  <a:pt x="0" y="6897757"/>
                </a:lnTo>
                <a:close/>
                <a:moveTo>
                  <a:pt x="0" y="4033849"/>
                </a:moveTo>
                <a:lnTo>
                  <a:pt x="12191999" y="4033849"/>
                </a:lnTo>
                <a:lnTo>
                  <a:pt x="12191999" y="5997050"/>
                </a:lnTo>
                <a:lnTo>
                  <a:pt x="0" y="5997050"/>
                </a:lnTo>
                <a:close/>
                <a:moveTo>
                  <a:pt x="0" y="0"/>
                </a:moveTo>
                <a:lnTo>
                  <a:pt x="12191999" y="0"/>
                </a:lnTo>
                <a:lnTo>
                  <a:pt x="12191999" y="4015849"/>
                </a:lnTo>
                <a:lnTo>
                  <a:pt x="0" y="4015849"/>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4481973"/>
            <a:ext cx="11586818" cy="1123384"/>
          </a:xfrm>
        </p:spPr>
        <p:txBody>
          <a:bodyPr wrap="square" tIns="0" rIns="0" bIns="0" anchor="ctr" anchorCtr="0">
            <a:spAutoFit/>
          </a:bodyPr>
          <a:lstStyle>
            <a:lvl1pPr marL="0" indent="0">
              <a:lnSpc>
                <a:spcPct val="90000"/>
              </a:lnSpc>
              <a:spcBef>
                <a:spcPts val="0"/>
              </a:spcBef>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51212"/>
            <a:ext cx="11582401" cy="291618"/>
          </a:xfrm>
        </p:spPr>
        <p:txBody>
          <a:bodyPr wrap="square">
            <a:spAutoFit/>
          </a:bodyPr>
          <a:lstStyle>
            <a:lvl1pPr marL="0" indent="0">
              <a:buNone/>
              <a:defRPr sz="1400">
                <a:solidFill>
                  <a:schemeClr val="bg1"/>
                </a:solidFill>
              </a:defRPr>
            </a:lvl1pPr>
          </a:lstStyle>
          <a:p>
            <a:r>
              <a:rPr lang="en-US"/>
              <a:t>Attribution or source</a:t>
            </a:r>
          </a:p>
        </p:txBody>
      </p:sp>
    </p:spTree>
    <p:extLst>
      <p:ext uri="{BB962C8B-B14F-4D97-AF65-F5344CB8AC3E}">
        <p14:creationId xmlns:p14="http://schemas.microsoft.com/office/powerpoint/2010/main" val="96599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with Black Type &amp; Photo">
    <p:bg>
      <p:bgPr>
        <a:solidFill>
          <a:schemeClr val="tx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06DE5D32-3987-FAF1-361C-A7EEE34AA2C0}"/>
              </a:ext>
            </a:extLst>
          </p:cNvPr>
          <p:cNvSpPr/>
          <p:nvPr userDrawn="1"/>
        </p:nvSpPr>
        <p:spPr bwMode="ltGray">
          <a:xfrm>
            <a:off x="1" y="6122504"/>
            <a:ext cx="12192000" cy="735496"/>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9" name="Picture Placeholder 6">
            <a:extLst>
              <a:ext uri="{FF2B5EF4-FFF2-40B4-BE49-F238E27FC236}">
                <a16:creationId xmlns:a16="http://schemas.microsoft.com/office/drawing/2014/main" id="{23AA5E87-EA0F-415B-136A-51AA15AD706D}"/>
              </a:ext>
            </a:extLst>
          </p:cNvPr>
          <p:cNvSpPr>
            <a:spLocks noGrp="1"/>
          </p:cNvSpPr>
          <p:nvPr>
            <p:ph type="pic" sz="quarter" idx="10" hasCustomPrompt="1"/>
          </p:nvPr>
        </p:nvSpPr>
        <p:spPr>
          <a:xfrm>
            <a:off x="2" y="2"/>
            <a:ext cx="12191999" cy="6857999"/>
          </a:xfrm>
          <a:custGeom>
            <a:avLst/>
            <a:gdLst>
              <a:gd name="connsiteX0" fmla="*/ 11823767 w 12191999"/>
              <a:gd name="connsiteY0" fmla="*/ 6396282 h 6857999"/>
              <a:gd name="connsiteX1" fmla="*/ 11788567 w 12191999"/>
              <a:gd name="connsiteY1" fmla="*/ 6493264 h 6857999"/>
              <a:gd name="connsiteX2" fmla="*/ 11813684 w 12191999"/>
              <a:gd name="connsiteY2" fmla="*/ 6493264 h 6857999"/>
              <a:gd name="connsiteX3" fmla="*/ 11849068 w 12191999"/>
              <a:gd name="connsiteY3" fmla="*/ 6396282 h 6857999"/>
              <a:gd name="connsiteX4" fmla="*/ 11823767 w 12191999"/>
              <a:gd name="connsiteY4" fmla="*/ 6396282 h 6857999"/>
              <a:gd name="connsiteX5" fmla="*/ 11753184 w 12191999"/>
              <a:gd name="connsiteY5" fmla="*/ 6286276 h 6857999"/>
              <a:gd name="connsiteX6" fmla="*/ 11746034 w 12191999"/>
              <a:gd name="connsiteY6" fmla="*/ 6286458 h 6857999"/>
              <a:gd name="connsiteX7" fmla="*/ 11713767 w 12191999"/>
              <a:gd name="connsiteY7" fmla="*/ 6375563 h 6857999"/>
              <a:gd name="connsiteX8" fmla="*/ 11741817 w 12191999"/>
              <a:gd name="connsiteY8" fmla="*/ 6375563 h 6857999"/>
              <a:gd name="connsiteX9" fmla="*/ 11761984 w 12191999"/>
              <a:gd name="connsiteY9" fmla="*/ 6404160 h 6857999"/>
              <a:gd name="connsiteX10" fmla="*/ 11722017 w 12191999"/>
              <a:gd name="connsiteY10" fmla="*/ 6514154 h 6857999"/>
              <a:gd name="connsiteX11" fmla="*/ 11688467 w 12191999"/>
              <a:gd name="connsiteY11" fmla="*/ 6514154 h 6857999"/>
              <a:gd name="connsiteX12" fmla="*/ 11731367 w 12191999"/>
              <a:gd name="connsiteY12" fmla="*/ 6396282 h 6857999"/>
              <a:gd name="connsiteX13" fmla="*/ 11706067 w 12191999"/>
              <a:gd name="connsiteY13" fmla="*/ 6396282 h 6857999"/>
              <a:gd name="connsiteX14" fmla="*/ 11663168 w 12191999"/>
              <a:gd name="connsiteY14" fmla="*/ 6514154 h 6857999"/>
              <a:gd name="connsiteX15" fmla="*/ 11629617 w 12191999"/>
              <a:gd name="connsiteY15" fmla="*/ 6514154 h 6857999"/>
              <a:gd name="connsiteX16" fmla="*/ 11680034 w 12191999"/>
              <a:gd name="connsiteY16" fmla="*/ 6375563 h 6857999"/>
              <a:gd name="connsiteX17" fmla="*/ 11710467 w 12191999"/>
              <a:gd name="connsiteY17" fmla="*/ 6292139 h 6857999"/>
              <a:gd name="connsiteX18" fmla="*/ 11594784 w 12191999"/>
              <a:gd name="connsiteY18" fmla="*/ 6444676 h 6857999"/>
              <a:gd name="connsiteX19" fmla="*/ 11716518 w 12191999"/>
              <a:gd name="connsiteY19" fmla="*/ 6598864 h 6857999"/>
              <a:gd name="connsiteX20" fmla="*/ 11745850 w 12191999"/>
              <a:gd name="connsiteY20" fmla="*/ 6518013 h 6857999"/>
              <a:gd name="connsiteX21" fmla="*/ 11797734 w 12191999"/>
              <a:gd name="connsiteY21" fmla="*/ 6375563 h 6857999"/>
              <a:gd name="connsiteX22" fmla="*/ 11859517 w 12191999"/>
              <a:gd name="connsiteY22" fmla="*/ 6375563 h 6857999"/>
              <a:gd name="connsiteX23" fmla="*/ 11879684 w 12191999"/>
              <a:gd name="connsiteY23" fmla="*/ 6404160 h 6857999"/>
              <a:gd name="connsiteX24" fmla="*/ 11844484 w 12191999"/>
              <a:gd name="connsiteY24" fmla="*/ 6500777 h 6857999"/>
              <a:gd name="connsiteX25" fmla="*/ 11825417 w 12191999"/>
              <a:gd name="connsiteY25" fmla="*/ 6514154 h 6857999"/>
              <a:gd name="connsiteX26" fmla="*/ 11780867 w 12191999"/>
              <a:gd name="connsiteY26" fmla="*/ 6514154 h 6857999"/>
              <a:gd name="connsiteX27" fmla="*/ 11748417 w 12191999"/>
              <a:gd name="connsiteY27" fmla="*/ 6603076 h 6857999"/>
              <a:gd name="connsiteX28" fmla="*/ 11753184 w 12191999"/>
              <a:gd name="connsiteY28" fmla="*/ 6603076 h 6857999"/>
              <a:gd name="connsiteX29" fmla="*/ 11911584 w 12191999"/>
              <a:gd name="connsiteY29" fmla="*/ 6444676 h 6857999"/>
              <a:gd name="connsiteX30" fmla="*/ 11753184 w 12191999"/>
              <a:gd name="connsiteY30" fmla="*/ 6286276 h 6857999"/>
              <a:gd name="connsiteX31" fmla="*/ 0 w 12191999"/>
              <a:gd name="connsiteY31" fmla="*/ 6005623 h 6857999"/>
              <a:gd name="connsiteX32" fmla="*/ 12191999 w 12191999"/>
              <a:gd name="connsiteY32" fmla="*/ 6005623 h 6857999"/>
              <a:gd name="connsiteX33" fmla="*/ 12191999 w 12191999"/>
              <a:gd name="connsiteY33" fmla="*/ 6857999 h 6857999"/>
              <a:gd name="connsiteX34" fmla="*/ 0 w 12191999"/>
              <a:gd name="connsiteY34" fmla="*/ 6857999 h 6857999"/>
              <a:gd name="connsiteX35" fmla="*/ 0 w 12191999"/>
              <a:gd name="connsiteY35" fmla="*/ 4024422 h 6857999"/>
              <a:gd name="connsiteX36" fmla="*/ 12191999 w 12191999"/>
              <a:gd name="connsiteY36" fmla="*/ 4024422 h 6857999"/>
              <a:gd name="connsiteX37" fmla="*/ 12191999 w 12191999"/>
              <a:gd name="connsiteY37" fmla="*/ 5987623 h 6857999"/>
              <a:gd name="connsiteX38" fmla="*/ 0 w 12191999"/>
              <a:gd name="connsiteY38" fmla="*/ 5987623 h 6857999"/>
              <a:gd name="connsiteX39" fmla="*/ 0 w 12191999"/>
              <a:gd name="connsiteY39" fmla="*/ 0 h 6857999"/>
              <a:gd name="connsiteX40" fmla="*/ 12191999 w 12191999"/>
              <a:gd name="connsiteY40" fmla="*/ 0 h 6857999"/>
              <a:gd name="connsiteX41" fmla="*/ 12191999 w 12191999"/>
              <a:gd name="connsiteY41" fmla="*/ 4006422 h 6857999"/>
              <a:gd name="connsiteX42" fmla="*/ 0 w 12191999"/>
              <a:gd name="connsiteY42" fmla="*/ 40064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57999">
                <a:moveTo>
                  <a:pt x="11823767" y="6396282"/>
                </a:moveTo>
                <a:cubicBezTo>
                  <a:pt x="11788567" y="6493264"/>
                  <a:pt x="11788567" y="6493264"/>
                  <a:pt x="11788567" y="6493264"/>
                </a:cubicBezTo>
                <a:cubicBezTo>
                  <a:pt x="11813684" y="6493264"/>
                  <a:pt x="11813684" y="6493264"/>
                  <a:pt x="11813684" y="6493264"/>
                </a:cubicBezTo>
                <a:lnTo>
                  <a:pt x="11849068" y="6396282"/>
                </a:lnTo>
                <a:cubicBezTo>
                  <a:pt x="11823767" y="6396282"/>
                  <a:pt x="11823767" y="6396282"/>
                  <a:pt x="11823767" y="6396282"/>
                </a:cubicBezTo>
                <a:close/>
                <a:moveTo>
                  <a:pt x="11753184" y="6286276"/>
                </a:moveTo>
                <a:cubicBezTo>
                  <a:pt x="11750801" y="6286276"/>
                  <a:pt x="11748417" y="6286458"/>
                  <a:pt x="11746034" y="6286458"/>
                </a:cubicBezTo>
                <a:cubicBezTo>
                  <a:pt x="11746034" y="6286458"/>
                  <a:pt x="11746034" y="6286458"/>
                  <a:pt x="11713767" y="6375563"/>
                </a:cubicBezTo>
                <a:cubicBezTo>
                  <a:pt x="11713767" y="6375563"/>
                  <a:pt x="11713767" y="6375563"/>
                  <a:pt x="11741817" y="6375563"/>
                </a:cubicBezTo>
                <a:cubicBezTo>
                  <a:pt x="11758684" y="6375563"/>
                  <a:pt x="11767667" y="6388392"/>
                  <a:pt x="11761984" y="6404160"/>
                </a:cubicBezTo>
                <a:cubicBezTo>
                  <a:pt x="11761984" y="6404160"/>
                  <a:pt x="11761984" y="6404160"/>
                  <a:pt x="11722017" y="6514154"/>
                </a:cubicBezTo>
                <a:cubicBezTo>
                  <a:pt x="11722017" y="6514154"/>
                  <a:pt x="11722017" y="6514154"/>
                  <a:pt x="11688467" y="6514154"/>
                </a:cubicBezTo>
                <a:cubicBezTo>
                  <a:pt x="11688467" y="6514154"/>
                  <a:pt x="11688467" y="6514154"/>
                  <a:pt x="11731367" y="6396282"/>
                </a:cubicBezTo>
                <a:cubicBezTo>
                  <a:pt x="11731367" y="6396282"/>
                  <a:pt x="11731367" y="6396282"/>
                  <a:pt x="11706067" y="6396282"/>
                </a:cubicBezTo>
                <a:cubicBezTo>
                  <a:pt x="11706067" y="6396282"/>
                  <a:pt x="11706067" y="6396282"/>
                  <a:pt x="11663168" y="6514154"/>
                </a:cubicBezTo>
                <a:cubicBezTo>
                  <a:pt x="11663168" y="6514154"/>
                  <a:pt x="11663168" y="6514154"/>
                  <a:pt x="11629617" y="6514154"/>
                </a:cubicBezTo>
                <a:cubicBezTo>
                  <a:pt x="11629617" y="6514154"/>
                  <a:pt x="11629617" y="6514154"/>
                  <a:pt x="11680034" y="6375563"/>
                </a:cubicBezTo>
                <a:cubicBezTo>
                  <a:pt x="11680034" y="6375563"/>
                  <a:pt x="11680034" y="6375563"/>
                  <a:pt x="11710467" y="6292139"/>
                </a:cubicBezTo>
                <a:cubicBezTo>
                  <a:pt x="11643734" y="6310843"/>
                  <a:pt x="11594784" y="6372079"/>
                  <a:pt x="11594784" y="6444676"/>
                </a:cubicBezTo>
                <a:cubicBezTo>
                  <a:pt x="11594784" y="6519482"/>
                  <a:pt x="11646668" y="6582175"/>
                  <a:pt x="11716518" y="6598864"/>
                </a:cubicBezTo>
                <a:cubicBezTo>
                  <a:pt x="11716518" y="6598864"/>
                  <a:pt x="11716518" y="6598864"/>
                  <a:pt x="11745850" y="6518013"/>
                </a:cubicBezTo>
                <a:cubicBezTo>
                  <a:pt x="11745850" y="6518013"/>
                  <a:pt x="11745850" y="6518013"/>
                  <a:pt x="11797734" y="6375563"/>
                </a:cubicBezTo>
                <a:cubicBezTo>
                  <a:pt x="11797734" y="6375563"/>
                  <a:pt x="11797734" y="6375563"/>
                  <a:pt x="11859517" y="6375563"/>
                </a:cubicBezTo>
                <a:cubicBezTo>
                  <a:pt x="11876384" y="6375563"/>
                  <a:pt x="11885367" y="6388392"/>
                  <a:pt x="11879684" y="6404160"/>
                </a:cubicBezTo>
                <a:cubicBezTo>
                  <a:pt x="11879684" y="6404160"/>
                  <a:pt x="11879684" y="6404160"/>
                  <a:pt x="11844484" y="6500777"/>
                </a:cubicBezTo>
                <a:cubicBezTo>
                  <a:pt x="11841734" y="6508109"/>
                  <a:pt x="11833300" y="6514154"/>
                  <a:pt x="11825417" y="6514154"/>
                </a:cubicBezTo>
                <a:cubicBezTo>
                  <a:pt x="11825417" y="6514154"/>
                  <a:pt x="11825417" y="6514154"/>
                  <a:pt x="11780867" y="6514154"/>
                </a:cubicBezTo>
                <a:cubicBezTo>
                  <a:pt x="11780867" y="6514154"/>
                  <a:pt x="11780867" y="6514154"/>
                  <a:pt x="11748417" y="6603076"/>
                </a:cubicBezTo>
                <a:cubicBezTo>
                  <a:pt x="11750067" y="6603076"/>
                  <a:pt x="11751718" y="6603076"/>
                  <a:pt x="11753184" y="6603076"/>
                </a:cubicBezTo>
                <a:cubicBezTo>
                  <a:pt x="11840634" y="6603076"/>
                  <a:pt x="11911584" y="6532130"/>
                  <a:pt x="11911584" y="6444676"/>
                </a:cubicBezTo>
                <a:cubicBezTo>
                  <a:pt x="11911584" y="6357222"/>
                  <a:pt x="11840634" y="6286276"/>
                  <a:pt x="11753184" y="6286276"/>
                </a:cubicBezTo>
                <a:close/>
                <a:moveTo>
                  <a:pt x="0" y="6005623"/>
                </a:moveTo>
                <a:lnTo>
                  <a:pt x="12191999" y="6005623"/>
                </a:lnTo>
                <a:lnTo>
                  <a:pt x="12191999" y="6857999"/>
                </a:lnTo>
                <a:lnTo>
                  <a:pt x="0" y="6857999"/>
                </a:lnTo>
                <a:close/>
                <a:moveTo>
                  <a:pt x="0" y="4024422"/>
                </a:moveTo>
                <a:lnTo>
                  <a:pt x="12191999" y="4024422"/>
                </a:lnTo>
                <a:lnTo>
                  <a:pt x="12191999" y="5987623"/>
                </a:lnTo>
                <a:lnTo>
                  <a:pt x="0" y="5987623"/>
                </a:lnTo>
                <a:close/>
                <a:moveTo>
                  <a:pt x="0" y="0"/>
                </a:moveTo>
                <a:lnTo>
                  <a:pt x="12191999" y="0"/>
                </a:lnTo>
                <a:lnTo>
                  <a:pt x="12191999" y="4006422"/>
                </a:lnTo>
                <a:lnTo>
                  <a:pt x="0" y="4006422"/>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304800" y="4481973"/>
            <a:ext cx="11590181" cy="1123384"/>
          </a:xfrm>
        </p:spPr>
        <p:txBody>
          <a:bodyPr wrap="square" tIns="0" rIns="0" bIns="0" anchor="ctr" anchorCtr="0">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304800" y="6251212"/>
            <a:ext cx="11582401" cy="291618"/>
          </a:xfrm>
        </p:spPr>
        <p:txBody>
          <a:bodyPr wrap="square">
            <a:spAutoFit/>
          </a:bodyPr>
          <a:lstStyle>
            <a:lvl1pPr marL="0" indent="0">
              <a:buNone/>
              <a:defRPr sz="1400">
                <a:solidFill>
                  <a:schemeClr val="tx1"/>
                </a:solidFill>
              </a:defRPr>
            </a:lvl1pPr>
          </a:lstStyle>
          <a:p>
            <a:r>
              <a:rPr lang="en-US"/>
              <a:t>Attribution or source</a:t>
            </a:r>
          </a:p>
        </p:txBody>
      </p:sp>
    </p:spTree>
    <p:extLst>
      <p:ext uri="{BB962C8B-B14F-4D97-AF65-F5344CB8AC3E}">
        <p14:creationId xmlns:p14="http://schemas.microsoft.com/office/powerpoint/2010/main" val="45979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1"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5334B93A-935A-B163-4551-0F52BD5F1522}"/>
              </a:ext>
            </a:extLst>
          </p:cNvPr>
          <p:cNvSpPr>
            <a:spLocks noGrp="1"/>
          </p:cNvSpPr>
          <p:nvPr>
            <p:ph type="ftr" sz="quarter" idx="11"/>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F2488BC-17A7-F9B5-9614-7D1F38A35075}"/>
              </a:ext>
            </a:extLst>
          </p:cNvPr>
          <p:cNvSpPr>
            <a:spLocks noGrp="1"/>
          </p:cNvSpPr>
          <p:nvPr>
            <p:ph type="sldNum" sz="quarter" idx="1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64231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2"/>
            <a:ext cx="5495235" cy="2419893"/>
          </a:xfrm>
        </p:spPr>
        <p:txBody>
          <a:bodyPr wrap="square" tIns="0" anchor="t" anchorCtr="0">
            <a:spAutoFit/>
          </a:bodyPr>
          <a:lstStyle>
            <a:lvl1pPr marL="177800" indent="-177800">
              <a:defRPr>
                <a:solidFill>
                  <a:schemeClr val="bg1"/>
                </a:solidFill>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304801" y="6172200"/>
            <a:ext cx="547756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1" y="6251214"/>
            <a:ext cx="5486400" cy="348557"/>
          </a:xfrm>
        </p:spPr>
        <p:txBody>
          <a:bodyPr wrap="square">
            <a:spAutoFit/>
          </a:bodyPr>
          <a:lstStyle>
            <a:lvl1pPr marL="0" indent="0">
              <a:buNone/>
              <a:defRPr sz="1799">
                <a:solidFill>
                  <a:schemeClr val="bg1"/>
                </a:solidFill>
              </a:defRPr>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1"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71741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1" y="2045291"/>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399">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7" y="2203471"/>
            <a:ext cx="3665574" cy="597856"/>
          </a:xfrm>
        </p:spPr>
        <p:txBody>
          <a:bodyPr wrap="square" anchor="ctr" anchorCtr="0">
            <a:spAutoFit/>
          </a:bodyPr>
          <a:lstStyle>
            <a:lvl1pPr marL="0" indent="0">
              <a:buNone/>
              <a:defRPr sz="1799"/>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799" y="3327778"/>
            <a:ext cx="3657601"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799" y="4498657"/>
            <a:ext cx="3657601"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304799" y="3257460"/>
            <a:ext cx="3657601"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F7C0F089-5F37-3D4F-865E-45368C063AA9}"/>
              </a:ext>
            </a:extLst>
          </p:cNvPr>
          <p:cNvSpPr>
            <a:spLocks noGrp="1"/>
          </p:cNvSpPr>
          <p:nvPr>
            <p:ph type="ftr" sz="quarter" idx="34"/>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D86103-9183-1906-F3E5-5B89114C309E}"/>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086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8">
          <p15:clr>
            <a:srgbClr val="FBAE40"/>
          </p15:clr>
        </p15:guide>
        <p15:guide id="2" orient="horz" pos="1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2"/>
            <a:ext cx="6096001"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1"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8957" algn="l"/>
              </a:tabLst>
              <a:defRPr sz="4399">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5"/>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1"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C1EE1-C4A2-4686-B31A-6AD28EC68E65}"/>
              </a:ext>
            </a:extLst>
          </p:cNvPr>
          <p:cNvSpPr>
            <a:spLocks noGrp="1"/>
          </p:cNvSpPr>
          <p:nvPr>
            <p:ph type="ftr" sz="quarter" idx="44"/>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C877B671-5A25-1367-39BC-46FAB01D96DB}"/>
              </a:ext>
            </a:extLst>
          </p:cNvPr>
          <p:cNvSpPr>
            <a:spLocks noGrp="1"/>
          </p:cNvSpPr>
          <p:nvPr>
            <p:ph type="sldNum" sz="quarter" idx="4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311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295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20" y="1310878"/>
            <a:ext cx="10393362" cy="3626644"/>
          </a:xfrm>
        </p:spPr>
        <p:txBody>
          <a:bodyPr anchor="t" anchorCtr="0">
            <a:normAutofit/>
          </a:bodyPr>
          <a:lstStyle>
            <a:lvl1pPr marL="0" indent="0" algn="ctr">
              <a:buNone/>
              <a:defRPr sz="29991">
                <a:solidFill>
                  <a:schemeClr val="bg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799">
                <a:solidFill>
                  <a:schemeClr val="bg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599" y="4953000"/>
            <a:ext cx="121932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EC2AB47E-4E64-4CAC-BD63-CA883CC038EB}"/>
              </a:ext>
            </a:extLst>
          </p:cNvPr>
          <p:cNvSpPr>
            <a:spLocks noChangeAspect="1" noEditPoints="1"/>
          </p:cNvSpPr>
          <p:nvPr userDrawn="1"/>
        </p:nvSpPr>
        <p:spPr bwMode="black">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solidFill>
                <a:schemeClr val="tx1"/>
              </a:solidFill>
            </a:endParaRPr>
          </a:p>
        </p:txBody>
      </p:sp>
      <p:sp>
        <p:nvSpPr>
          <p:cNvPr id="2" name="Footer Placeholder 1">
            <a:extLst>
              <a:ext uri="{FF2B5EF4-FFF2-40B4-BE49-F238E27FC236}">
                <a16:creationId xmlns:a16="http://schemas.microsoft.com/office/drawing/2014/main" id="{992C2A54-8290-7F98-AE6E-523A0043FDFD}"/>
              </a:ext>
            </a:extLst>
          </p:cNvPr>
          <p:cNvSpPr>
            <a:spLocks noGrp="1"/>
          </p:cNvSpPr>
          <p:nvPr>
            <p:ph type="ftr" sz="quarter" idx="13"/>
          </p:nvPr>
        </p:nvSpPr>
        <p:spPr/>
        <p:txBody>
          <a:bodyPr/>
          <a:lstStyle>
            <a:lvl1pPr>
              <a:defRPr>
                <a:solidFill>
                  <a:schemeClr val="bg1"/>
                </a:solidFill>
              </a:defRPr>
            </a:lvl1pPr>
          </a:lstStyle>
          <a:p>
            <a:r>
              <a:rPr lang="en-US"/>
              <a:t>Private / HP Confidential / Internal Use Only</a:t>
            </a:r>
          </a:p>
        </p:txBody>
      </p:sp>
      <p:sp>
        <p:nvSpPr>
          <p:cNvPr id="5" name="Slide Number Placeholder 4">
            <a:extLst>
              <a:ext uri="{FF2B5EF4-FFF2-40B4-BE49-F238E27FC236}">
                <a16:creationId xmlns:a16="http://schemas.microsoft.com/office/drawing/2014/main" id="{2B5E9A52-908F-197F-C487-33B7B8A810C1}"/>
              </a:ext>
            </a:extLst>
          </p:cNvPr>
          <p:cNvSpPr>
            <a:spLocks noGrp="1"/>
          </p:cNvSpPr>
          <p:nvPr>
            <p:ph type="sldNum" sz="quarter" idx="14"/>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05017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with White Type">
    <p:bg>
      <p:bgPr>
        <a:solidFill>
          <a:schemeClr val="bg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BD86FE0B-96DE-7568-4E9A-EE7A510196D6}"/>
              </a:ext>
            </a:extLst>
          </p:cNvPr>
          <p:cNvSpPr/>
          <p:nvPr userDrawn="1"/>
        </p:nvSpPr>
        <p:spPr bwMode="ltGray">
          <a:xfrm>
            <a:off x="1" y="4872318"/>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Picture Placeholder 2">
            <a:extLst>
              <a:ext uri="{FF2B5EF4-FFF2-40B4-BE49-F238E27FC236}">
                <a16:creationId xmlns:a16="http://schemas.microsoft.com/office/drawing/2014/main" id="{431C0D3A-C267-15E3-93D7-BD3D95F6399C}"/>
              </a:ext>
            </a:extLst>
          </p:cNvPr>
          <p:cNvSpPr>
            <a:spLocks noGrp="1"/>
          </p:cNvSpPr>
          <p:nvPr>
            <p:ph type="pic" sz="quarter" idx="10" hasCustomPrompt="1"/>
          </p:nvPr>
        </p:nvSpPr>
        <p:spPr>
          <a:xfrm>
            <a:off x="1"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1" y="160855"/>
            <a:ext cx="11582400" cy="1184940"/>
          </a:xfrm>
          <a:ln>
            <a:noFill/>
          </a:ln>
        </p:spPr>
        <p:txBody>
          <a:bodyPr tIns="0" bIns="0">
            <a:spAutoFit/>
          </a:bodyPr>
          <a:lstStyle>
            <a:lvl1pPr marL="0" indent="0">
              <a:lnSpc>
                <a:spcPct val="95000"/>
              </a:lnSpc>
              <a:buNone/>
              <a:defRPr sz="7998">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254224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7" y="3785179"/>
            <a:ext cx="10800001" cy="981038"/>
          </a:xfrm>
          <a:ln>
            <a:noFill/>
          </a:ln>
        </p:spPr>
        <p:txBody>
          <a:bodyPr anchor="b" anchorCtr="0">
            <a:spAutoFit/>
          </a:bodyPr>
          <a:lstStyle>
            <a:lvl1pPr marL="0" indent="0">
              <a:lnSpc>
                <a:spcPct val="95000"/>
              </a:lnSpc>
              <a:buNone/>
              <a:defRPr sz="5998">
                <a:solidFill>
                  <a:schemeClr val="bg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1" y="4726466"/>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3960329"/>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solidFill>
                <a:schemeClr val="tx1"/>
              </a:solidFill>
            </a:endParaRPr>
          </a:p>
        </p:txBody>
      </p: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lvl1pPr>
              <a:defRPr>
                <a:solidFill>
                  <a:schemeClr val="bg1"/>
                </a:solidFill>
              </a:defRPr>
            </a:lvl1p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15384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with Black Type">
    <p:bg>
      <p:bgPr>
        <a:solidFill>
          <a:schemeClr val="tx1"/>
        </a:solidFill>
        <a:effectLst/>
      </p:bgPr>
    </p:bg>
    <p:spTree>
      <p:nvGrpSpPr>
        <p:cNvPr id="1" name=""/>
        <p:cNvGrpSpPr/>
        <p:nvPr/>
      </p:nvGrpSpPr>
      <p:grpSpPr>
        <a:xfrm>
          <a:off x="0" y="0"/>
          <a:ext cx="0" cy="0"/>
          <a:chOff x="0" y="0"/>
          <a:chExt cx="0" cy="0"/>
        </a:xfrm>
      </p:grpSpPr>
      <p:sp>
        <p:nvSpPr>
          <p:cNvPr id="2" name="Background for logo">
            <a:extLst>
              <a:ext uri="{FF2B5EF4-FFF2-40B4-BE49-F238E27FC236}">
                <a16:creationId xmlns:a16="http://schemas.microsoft.com/office/drawing/2014/main" id="{671D3EC1-FA54-85EB-439D-1575BB271668}"/>
              </a:ext>
            </a:extLst>
          </p:cNvPr>
          <p:cNvSpPr/>
          <p:nvPr userDrawn="1"/>
        </p:nvSpPr>
        <p:spPr bwMode="ltGray">
          <a:xfrm>
            <a:off x="1" y="4872318"/>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 name="Picture Placeholder 2">
            <a:extLst>
              <a:ext uri="{FF2B5EF4-FFF2-40B4-BE49-F238E27FC236}">
                <a16:creationId xmlns:a16="http://schemas.microsoft.com/office/drawing/2014/main" id="{5CA30F47-FF22-3B61-17B0-91124BDBF2B4}"/>
              </a:ext>
            </a:extLst>
          </p:cNvPr>
          <p:cNvSpPr>
            <a:spLocks noGrp="1"/>
          </p:cNvSpPr>
          <p:nvPr>
            <p:ph type="pic" sz="quarter" idx="10" hasCustomPrompt="1"/>
          </p:nvPr>
        </p:nvSpPr>
        <p:spPr>
          <a:xfrm>
            <a:off x="1"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7998">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232011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7998">
                <a:solidFill>
                  <a:schemeClr val="bg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1" y="1353535"/>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6"/>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6910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8"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38531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9" y="220324"/>
            <a:ext cx="11586322" cy="600934"/>
          </a:xfrm>
        </p:spPr>
        <p:txBody>
          <a:bodyPr wrap="square" tIns="0" rIns="0" bIns="0">
            <a:normAutofit/>
          </a:bodyPr>
          <a:lstStyle>
            <a:lvl1pPr>
              <a:defRPr sz="3599">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2717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641">
          <p15:clr>
            <a:srgbClr val="FBAE40"/>
          </p15:clr>
        </p15:guide>
        <p15:guide id="5" orient="horz" pos="8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1"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91"/>
            <a:ext cx="11586818" cy="491673"/>
          </a:xfrm>
        </p:spPr>
        <p:txBody>
          <a:bodyPr vert="horz" wrap="square" lIns="0" tIns="0" rIns="0" bIns="0" rtlCol="0" anchor="ctr">
            <a:normAutofit/>
          </a:bodyPr>
          <a:lstStyle>
            <a:lvl1pPr>
              <a:defRPr lang="en-US" sz="3599"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1"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1" y="1067988"/>
            <a:ext cx="11582400" cy="348557"/>
          </a:xfrm>
        </p:spPr>
        <p:txBody>
          <a:bodyPr wrap="square" anchor="ctr" anchorCtr="0">
            <a:norm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25035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1">
          <p15:clr>
            <a:srgbClr val="FBAE40"/>
          </p15:clr>
        </p15:guide>
        <p15:guide id="2" orient="horz" pos="923">
          <p15:clr>
            <a:srgbClr val="FBAE40"/>
          </p15:clr>
        </p15:guide>
        <p15:guide id="5" orient="horz" pos="105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229536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ection Divider Stripe">
    <p:spTree>
      <p:nvGrpSpPr>
        <p:cNvPr id="1" name=""/>
        <p:cNvGrpSpPr/>
        <p:nvPr/>
      </p:nvGrpSpPr>
      <p:grpSpPr>
        <a:xfrm>
          <a:off x="0" y="0"/>
          <a:ext cx="0" cy="0"/>
          <a:chOff x="0" y="0"/>
          <a:chExt cx="0" cy="0"/>
        </a:xfrm>
      </p:grpSpPr>
      <p:pic>
        <p:nvPicPr>
          <p:cNvPr id="2" name="500" descr="preencoded.png">
            <a:extLst>
              <a:ext uri="{FF2B5EF4-FFF2-40B4-BE49-F238E27FC236}">
                <a16:creationId xmlns:a16="http://schemas.microsoft.com/office/drawing/2014/main" id="{63672D5C-0C39-CBF9-7A53-CF99DAD6ED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223000"/>
          </a:xfrm>
          <a:prstGeom prst="rect">
            <a:avLst/>
          </a:prstGeom>
        </p:spPr>
      </p:pic>
      <p:sp>
        <p:nvSpPr>
          <p:cNvPr id="8" name="Text Placeholder 7">
            <a:extLst>
              <a:ext uri="{FF2B5EF4-FFF2-40B4-BE49-F238E27FC236}">
                <a16:creationId xmlns:a16="http://schemas.microsoft.com/office/drawing/2014/main" id="{632C8E6C-0786-F364-72EB-BF77B303BA3F}"/>
              </a:ext>
            </a:extLst>
          </p:cNvPr>
          <p:cNvSpPr>
            <a:spLocks noGrp="1"/>
          </p:cNvSpPr>
          <p:nvPr>
            <p:ph type="body" sz="quarter" idx="10" hasCustomPrompt="1"/>
          </p:nvPr>
        </p:nvSpPr>
        <p:spPr>
          <a:xfrm>
            <a:off x="201133" y="638175"/>
            <a:ext cx="315468" cy="666750"/>
          </a:xfrm>
          <a:prstGeom prst="rect">
            <a:avLst/>
          </a:prstGeom>
        </p:spPr>
        <p:txBody>
          <a:bodyPr lIns="0" tIns="0" rIns="0" bIns="46800"/>
          <a:lstStyle>
            <a:lvl1pPr marL="0" indent="0" algn="r">
              <a:buNone/>
              <a:defRPr sz="2000" b="0" i="0">
                <a:latin typeface="Forma DJR Micro" pitchFamily="2" charset="77"/>
              </a:defRPr>
            </a:lvl1pPr>
            <a:lvl2pPr marL="457200" indent="0" algn="r">
              <a:buNone/>
              <a:defRPr sz="2000" b="0" i="0">
                <a:latin typeface="Forma DJR Micro" pitchFamily="2" charset="77"/>
              </a:defRPr>
            </a:lvl2pPr>
            <a:lvl3pPr marL="914400" indent="0" algn="r">
              <a:buNone/>
              <a:defRPr sz="2000" b="0" i="0">
                <a:latin typeface="Forma DJR Micro" pitchFamily="2" charset="77"/>
              </a:defRPr>
            </a:lvl3pPr>
            <a:lvl4pPr marL="1371600" indent="0" algn="r">
              <a:buNone/>
              <a:defRPr sz="2000" b="0" i="0">
                <a:latin typeface="Forma DJR Micro" pitchFamily="2" charset="77"/>
              </a:defRPr>
            </a:lvl4pPr>
            <a:lvl5pPr marL="1828800" indent="0" algn="r">
              <a:buNone/>
              <a:defRPr sz="2000" b="0" i="0">
                <a:latin typeface="Forma DJR Micro" pitchFamily="2" charset="77"/>
              </a:defRPr>
            </a:lvl5pPr>
          </a:lstStyle>
          <a:p>
            <a:pPr lvl="0"/>
            <a:r>
              <a:rPr lang="en-US" dirty="0"/>
              <a:t>Nº</a:t>
            </a:r>
            <a:endParaRPr lang="en-BR" dirty="0"/>
          </a:p>
        </p:txBody>
      </p:sp>
      <p:sp>
        <p:nvSpPr>
          <p:cNvPr id="3" name="Title 2">
            <a:extLst>
              <a:ext uri="{FF2B5EF4-FFF2-40B4-BE49-F238E27FC236}">
                <a16:creationId xmlns:a16="http://schemas.microsoft.com/office/drawing/2014/main" id="{F49D388F-0A18-825F-B539-B77C03CAEC37}"/>
              </a:ext>
            </a:extLst>
          </p:cNvPr>
          <p:cNvSpPr>
            <a:spLocks noGrp="1"/>
          </p:cNvSpPr>
          <p:nvPr>
            <p:ph type="title" hasCustomPrompt="1"/>
          </p:nvPr>
        </p:nvSpPr>
        <p:spPr>
          <a:xfrm>
            <a:off x="701568" y="575331"/>
            <a:ext cx="5203932" cy="4377669"/>
          </a:xfrm>
          <a:prstGeom prst="rect">
            <a:avLst/>
          </a:prstGeom>
        </p:spPr>
        <p:txBody>
          <a:bodyPr lIns="0" tIns="0" rIns="0" bIns="0" anchor="t"/>
          <a:lstStyle>
            <a:lvl1pPr>
              <a:defRPr sz="8000" b="0" i="0">
                <a:latin typeface="+mj-lt"/>
              </a:defRPr>
            </a:lvl1pPr>
          </a:lstStyle>
          <a:p>
            <a:r>
              <a:rPr lang="en-US" dirty="0"/>
              <a:t>Insert Section Title Here</a:t>
            </a:r>
            <a:endParaRPr lang="en-BR" dirty="0"/>
          </a:p>
        </p:txBody>
      </p:sp>
    </p:spTree>
    <p:extLst>
      <p:ext uri="{BB962C8B-B14F-4D97-AF65-F5344CB8AC3E}">
        <p14:creationId xmlns:p14="http://schemas.microsoft.com/office/powerpoint/2010/main" val="403768476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Blank">
    <p:spTree>
      <p:nvGrpSpPr>
        <p:cNvPr id="1" name=""/>
        <p:cNvGrpSpPr/>
        <p:nvPr/>
      </p:nvGrpSpPr>
      <p:grpSpPr>
        <a:xfrm>
          <a:off x="0" y="0"/>
          <a:ext cx="0" cy="0"/>
          <a:chOff x="0" y="0"/>
          <a:chExt cx="0" cy="0"/>
        </a:xfrm>
      </p:grpSpPr>
      <p:pic>
        <p:nvPicPr>
          <p:cNvPr id="3" name="500" descr="preencoded.png">
            <a:extLst>
              <a:ext uri="{FF2B5EF4-FFF2-40B4-BE49-F238E27FC236}">
                <a16:creationId xmlns:a16="http://schemas.microsoft.com/office/drawing/2014/main" id="{D6577636-9F6B-CF0D-5BDB-BAEC19714C37}"/>
              </a:ext>
            </a:extLst>
          </p:cNvPr>
          <p:cNvPicPr>
            <a:picLocks noChangeAspect="1"/>
          </p:cNvPicPr>
          <p:nvPr userDrawn="1"/>
        </p:nvPicPr>
        <p:blipFill>
          <a:blip r:embed="rId2">
            <a:extLst>
              <a:ext uri="{96DAC541-7B7A-43D3-8B79-37D633B846F1}">
                <asvg:svgBlip xmlns:asvg="http://schemas.microsoft.com/office/drawing/2016/SVG/main" r:embed="rId3"/>
              </a:ext>
            </a:extLst>
          </a:blip>
          <a:srcRect l="51563" r="9896"/>
          <a:stretch/>
        </p:blipFill>
        <p:spPr>
          <a:xfrm>
            <a:off x="6286502" y="0"/>
            <a:ext cx="4698998" cy="1396999"/>
          </a:xfrm>
          <a:prstGeom prst="rect">
            <a:avLst/>
          </a:prstGeom>
        </p:spPr>
      </p:pic>
      <p:sp>
        <p:nvSpPr>
          <p:cNvPr id="5" name="Title 4">
            <a:extLst>
              <a:ext uri="{FF2B5EF4-FFF2-40B4-BE49-F238E27FC236}">
                <a16:creationId xmlns:a16="http://schemas.microsoft.com/office/drawing/2014/main" id="{3E8BBC40-26A0-40F8-E8E9-B33070F56A0B}"/>
              </a:ext>
            </a:extLst>
          </p:cNvPr>
          <p:cNvSpPr>
            <a:spLocks noGrp="1"/>
          </p:cNvSpPr>
          <p:nvPr>
            <p:ph type="title" hasCustomPrompt="1"/>
          </p:nvPr>
        </p:nvSpPr>
        <p:spPr>
          <a:xfrm>
            <a:off x="190500" y="641350"/>
            <a:ext cx="5715000" cy="390359"/>
          </a:xfrm>
          <a:prstGeom prst="rect">
            <a:avLst/>
          </a:prstGeom>
        </p:spPr>
        <p:txBody>
          <a:bodyPr/>
          <a:lstStyle>
            <a:lvl1pPr>
              <a:defRPr sz="4000"/>
            </a:lvl1pPr>
          </a:lstStyle>
          <a:p>
            <a:r>
              <a:rPr lang="en-US" dirty="0"/>
              <a:t>Title Here Lorem Ipsum</a:t>
            </a:r>
            <a:endParaRPr lang="en-BR" dirty="0"/>
          </a:p>
        </p:txBody>
      </p:sp>
      <p:sp>
        <p:nvSpPr>
          <p:cNvPr id="6" name="CaixaDeTexto 10">
            <a:extLst>
              <a:ext uri="{FF2B5EF4-FFF2-40B4-BE49-F238E27FC236}">
                <a16:creationId xmlns:a16="http://schemas.microsoft.com/office/drawing/2014/main" id="{5887C197-6064-5460-CE3C-4ED72E0C9714}"/>
              </a:ext>
            </a:extLst>
          </p:cNvPr>
          <p:cNvSpPr txBox="1"/>
          <p:nvPr userDrawn="1"/>
        </p:nvSpPr>
        <p:spPr>
          <a:xfrm>
            <a:off x="11469209" y="6353796"/>
            <a:ext cx="525338" cy="304868"/>
          </a:xfrm>
          <a:prstGeom prst="rect">
            <a:avLst/>
          </a:prstGeom>
          <a:noFill/>
        </p:spPr>
        <p:txBody>
          <a:bodyPr wrap="square" lIns="0" tIns="180000" rIns="0" bIns="0" rtlCol="0" anchor="b">
            <a:noAutofit/>
          </a:bodyPr>
          <a:lstStyle/>
          <a:p>
            <a:pPr algn="r"/>
            <a:fld id="{6B464925-B76F-4EDB-B6B7-9E35A8F06ADE}" type="slidenum">
              <a:rPr lang="pt-BR" sz="800" smtClean="0"/>
              <a:pPr algn="r"/>
              <a:t>‹#›</a:t>
            </a:fld>
            <a:endParaRPr lang="pt-BR" sz="800" dirty="0"/>
          </a:p>
        </p:txBody>
      </p:sp>
      <p:pic>
        <p:nvPicPr>
          <p:cNvPr id="8" name="Picture 7" descr="A blue circle with white letters on it&#10;&#10;AI-generated content may be incorrect.">
            <a:extLst>
              <a:ext uri="{FF2B5EF4-FFF2-40B4-BE49-F238E27FC236}">
                <a16:creationId xmlns:a16="http://schemas.microsoft.com/office/drawing/2014/main" id="{669D4329-01E0-B825-AAA2-D2A9F034ADF8}"/>
              </a:ext>
            </a:extLst>
          </p:cNvPr>
          <p:cNvPicPr>
            <a:picLocks noChangeAspect="1"/>
          </p:cNvPicPr>
          <p:nvPr userDrawn="1"/>
        </p:nvPicPr>
        <p:blipFill>
          <a:blip r:embed="rId4"/>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35176816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bg1"/>
                </a:solidFill>
              </a:defRPr>
            </a:lvl1pPr>
          </a:lstStyle>
          <a:p>
            <a:pPr lvl="0"/>
            <a:r>
              <a:rPr lang="en-US"/>
              <a:t>Presenter Title</a:t>
            </a:r>
          </a:p>
        </p:txBody>
      </p:sp>
      <p:sp>
        <p:nvSpPr>
          <p:cNvPr id="2" name="Footer Placeholder 1">
            <a:extLst>
              <a:ext uri="{FF2B5EF4-FFF2-40B4-BE49-F238E27FC236}">
                <a16:creationId xmlns:a16="http://schemas.microsoft.com/office/drawing/2014/main" id="{B92CB371-7178-4DAA-B964-4D80B0F7F02A}"/>
              </a:ext>
            </a:extLst>
          </p:cNvPr>
          <p:cNvSpPr>
            <a:spLocks noGrp="1"/>
          </p:cNvSpPr>
          <p:nvPr>
            <p:ph type="ftr" sz="quarter" idx="19"/>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5931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2938481"/>
            <a:ext cx="10800001" cy="981038"/>
          </a:xfrm>
          <a:ln>
            <a:noFill/>
          </a:ln>
        </p:spPr>
        <p:txBody>
          <a:bodyPr anchor="b" anchorCtr="0">
            <a:spAutoFit/>
          </a:bodyPr>
          <a:lstStyle>
            <a:lvl1pPr marL="0" indent="0">
              <a:lnSpc>
                <a:spcPct val="95000"/>
              </a:lnSpc>
              <a:buNone/>
              <a:defRPr sz="5998">
                <a:solidFill>
                  <a:schemeClr val="bg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3" y="3879768"/>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2" y="3113631"/>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9">
              <a:solidFill>
                <a:schemeClr val="tx1"/>
              </a:solidFill>
            </a:endParaRPr>
          </a:p>
        </p:txBody>
      </p: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p:txBody>
          <a:bodyPr/>
          <a:lstStyle>
            <a:lvl1pPr>
              <a:defRPr>
                <a:solidFill>
                  <a:schemeClr val="bg1"/>
                </a:solidFill>
              </a:defRPr>
            </a:lvl1p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16824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0"/>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2" y="3121632"/>
            <a:ext cx="11612880" cy="1265237"/>
          </a:xfrm>
        </p:spPr>
        <p:txBody>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3470915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v with Blue Backgroun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A990110-2A16-4D41-A5C6-2F05BB460D5E}"/>
              </a:ext>
            </a:extLst>
          </p:cNvPr>
          <p:cNvGraphicFramePr>
            <a:graphicFrameLocks noChangeAspect="1"/>
          </p:cNvGraphicFramePr>
          <p:nvPr userDrawn="1">
            <p:custDataLst>
              <p:tags r:id="rId1"/>
            </p:custDataLst>
            <p:extLst>
              <p:ext uri="{D42A27DB-BD31-4B8C-83A1-F6EECF244321}">
                <p14:modId xmlns:p14="http://schemas.microsoft.com/office/powerpoint/2010/main" val="2637492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8" progId="TCLayout.ActiveDocument.1">
                  <p:embed/>
                </p:oleObj>
              </mc:Choice>
              <mc:Fallback>
                <p:oleObj name="think-cell Slide" r:id="rId3" imgW="327" imgH="328" progId="TCLayout.ActiveDocument.1">
                  <p:embed/>
                  <p:pic>
                    <p:nvPicPr>
                      <p:cNvPr id="4" name="Object 3" hidden="1">
                        <a:extLst>
                          <a:ext uri="{FF2B5EF4-FFF2-40B4-BE49-F238E27FC236}">
                            <a16:creationId xmlns:a16="http://schemas.microsoft.com/office/drawing/2014/main" id="{BA990110-2A16-4D41-A5C6-2F05BB460D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3154"/>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2" y="4271729"/>
            <a:ext cx="11612880" cy="1265237"/>
          </a:xfrm>
        </p:spPr>
        <p:txBody>
          <a:bodyPr/>
          <a:lstStyle>
            <a:lvl1pPr marL="0" indent="0">
              <a:buNone/>
              <a:defRPr sz="2000">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233308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6100" y="4808020"/>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156429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21" y="471590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6100" y="3980431"/>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708076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3006309"/>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sp>
        <p:nvSpPr>
          <p:cNvPr id="4" name="Footer Placeholder 3">
            <a:extLst>
              <a:ext uri="{FF2B5EF4-FFF2-40B4-BE49-F238E27FC236}">
                <a16:creationId xmlns:a16="http://schemas.microsoft.com/office/drawing/2014/main" id="{ACE2BB96-1E81-4385-9B5D-E6181FB079D4}"/>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5970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
        <p:nvSpPr>
          <p:cNvPr id="4" name="Footer Placeholder 3">
            <a:extLst>
              <a:ext uri="{FF2B5EF4-FFF2-40B4-BE49-F238E27FC236}">
                <a16:creationId xmlns:a16="http://schemas.microsoft.com/office/drawing/2014/main" id="{28D6D9E0-4380-432D-8A43-DA8BDE465D1C}"/>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919925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3006309"/>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2899272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2141786"/>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One Line Section Divider</a:t>
            </a:r>
          </a:p>
        </p:txBody>
      </p:sp>
      <p:sp>
        <p:nvSpPr>
          <p:cNvPr id="4" name="Footer Placeholder 3">
            <a:extLst>
              <a:ext uri="{FF2B5EF4-FFF2-40B4-BE49-F238E27FC236}">
                <a16:creationId xmlns:a16="http://schemas.microsoft.com/office/drawing/2014/main" id="{674D2220-6AD8-4556-99DA-FCBA645138A5}"/>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91567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579715"/>
          </a:xfrm>
        </p:spPr>
        <p:txBody>
          <a:bodyPr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97384"/>
            <a:ext cx="5413623" cy="600934"/>
          </a:xfrm>
        </p:spPr>
        <p:txBody>
          <a:bodyPr tIns="0" rIns="0" bIns="0">
            <a:spAutoFit/>
          </a:bodyPr>
          <a:lstStyle>
            <a:lvl1pPr>
              <a:defRPr sz="4400">
                <a:latin typeface="+mj-lt"/>
              </a:defRPr>
            </a:lvl1pPr>
          </a:lstStyle>
          <a:p>
            <a:r>
              <a:rPr lang="en-US"/>
              <a:t>Title</a:t>
            </a:r>
          </a:p>
        </p:txBody>
      </p:sp>
    </p:spTree>
    <p:extLst>
      <p:ext uri="{BB962C8B-B14F-4D97-AF65-F5344CB8AC3E}">
        <p14:creationId xmlns:p14="http://schemas.microsoft.com/office/powerpoint/2010/main" val="1271278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5C37C4-A63F-4974-B175-DD038A59CFB1}"/>
              </a:ext>
            </a:extLst>
          </p:cNvPr>
          <p:cNvGraphicFramePr>
            <a:graphicFrameLocks noChangeAspect="1"/>
          </p:cNvGraphicFramePr>
          <p:nvPr userDrawn="1">
            <p:custDataLst>
              <p:tags r:id="rId1"/>
            </p:custDataLst>
            <p:extLst>
              <p:ext uri="{D42A27DB-BD31-4B8C-83A1-F6EECF244321}">
                <p14:modId xmlns:p14="http://schemas.microsoft.com/office/powerpoint/2010/main" val="3404933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C5C37C4-A63F-4974-B175-DD038A59CF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460318"/>
            <a:ext cx="11612880" cy="475066"/>
          </a:xfrm>
        </p:spPr>
        <p:txBody>
          <a:bodyPr vert="horz" wrap="square" tIns="0" rIns="0" bIns="0">
            <a:spAutoFit/>
          </a:bodyPr>
          <a:lstStyle>
            <a:lvl1pPr>
              <a:defRPr sz="3600">
                <a:latin typeface="+mj-lt"/>
              </a:defRPr>
            </a:lvl1pPr>
          </a:lstStyle>
          <a:p>
            <a:r>
              <a:rPr lang="en-US"/>
              <a:t>Title</a:t>
            </a:r>
          </a:p>
        </p:txBody>
      </p:sp>
    </p:spTree>
    <p:extLst>
      <p:ext uri="{BB962C8B-B14F-4D97-AF65-F5344CB8AC3E}">
        <p14:creationId xmlns:p14="http://schemas.microsoft.com/office/powerpoint/2010/main" val="170303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White Type">
    <p:bg>
      <p:bgPr>
        <a:solidFill>
          <a:schemeClr val="bg1"/>
        </a:solidFill>
        <a:effectLst/>
      </p:bgPr>
    </p:bg>
    <p:spTree>
      <p:nvGrpSpPr>
        <p:cNvPr id="1" name=""/>
        <p:cNvGrpSpPr/>
        <p:nvPr/>
      </p:nvGrpSpPr>
      <p:grpSpPr>
        <a:xfrm>
          <a:off x="0" y="0"/>
          <a:ext cx="0" cy="0"/>
          <a:chOff x="0" y="0"/>
          <a:chExt cx="0" cy="0"/>
        </a:xfrm>
      </p:grpSpPr>
      <p:sp>
        <p:nvSpPr>
          <p:cNvPr id="4" name="Background for logo">
            <a:extLst>
              <a:ext uri="{FF2B5EF4-FFF2-40B4-BE49-F238E27FC236}">
                <a16:creationId xmlns:a16="http://schemas.microsoft.com/office/drawing/2014/main" id="{FA193CD5-6CF1-ABF2-8B87-E759A43C41CD}"/>
              </a:ext>
            </a:extLst>
          </p:cNvPr>
          <p:cNvSpPr/>
          <p:nvPr userDrawn="1"/>
        </p:nvSpPr>
        <p:spPr bwMode="ltGray">
          <a:xfrm>
            <a:off x="1" y="2693612"/>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4" name="Picture Placeholder 2">
            <a:extLst>
              <a:ext uri="{FF2B5EF4-FFF2-40B4-BE49-F238E27FC236}">
                <a16:creationId xmlns:a16="http://schemas.microsoft.com/office/drawing/2014/main" id="{88BACFE0-A39A-E877-6EA7-BA45E0E06429}"/>
              </a:ext>
            </a:extLst>
          </p:cNvPr>
          <p:cNvSpPr>
            <a:spLocks noGrp="1"/>
          </p:cNvSpPr>
          <p:nvPr>
            <p:ph type="pic" sz="quarter" idx="17" hasCustomPrompt="1"/>
          </p:nvPr>
        </p:nvSpPr>
        <p:spPr>
          <a:xfrm>
            <a:off x="1"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1" y="3762529"/>
            <a:ext cx="11582400" cy="981038"/>
          </a:xfrm>
          <a:ln>
            <a:noFill/>
          </a:ln>
        </p:spPr>
        <p:txBody>
          <a:bodyPr anchor="b" anchorCtr="0">
            <a:spAutoFit/>
          </a:bodyPr>
          <a:lstStyle>
            <a:lvl1pPr marL="0" indent="0">
              <a:lnSpc>
                <a:spcPct val="95000"/>
              </a:lnSpc>
              <a:buNone/>
              <a:defRPr sz="5998">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54612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Text and Conten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0E21C2D-30B9-41A8-B182-B688640761E0}"/>
              </a:ext>
            </a:extLst>
          </p:cNvPr>
          <p:cNvGraphicFramePr>
            <a:graphicFrameLocks noChangeAspect="1"/>
          </p:cNvGraphicFramePr>
          <p:nvPr userDrawn="1">
            <p:custDataLst>
              <p:tags r:id="rId1"/>
            </p:custDataLst>
            <p:extLst>
              <p:ext uri="{D42A27DB-BD31-4B8C-83A1-F6EECF244321}">
                <p14:modId xmlns:p14="http://schemas.microsoft.com/office/powerpoint/2010/main" val="1164197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C0E21C2D-30B9-41A8-B182-B688640761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7545782" cy="3098028"/>
          </a:xfrm>
          <a:ln>
            <a:noFill/>
          </a:ln>
        </p:spPr>
        <p:txBody>
          <a:bodyPr wrap="square" anchor="t" anchorCtr="0">
            <a:spAutoFit/>
          </a:bodyPr>
          <a:lstStyle>
            <a:lvl1pPr marL="0" indent="0">
              <a:buFont typeface="Arial" panose="020B0604020202020204" pitchFamily="34" charse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460318"/>
            <a:ext cx="11612880" cy="475066"/>
          </a:xfrm>
        </p:spPr>
        <p:txBody>
          <a:bodyPr vert="horz" wrap="square" tIns="0" rIns="0" bIns="0">
            <a:spAutoFit/>
          </a:bodyPr>
          <a:lstStyle>
            <a:lvl1pPr>
              <a:defRPr sz="3600">
                <a:latin typeface="+mj-lt"/>
              </a:defRPr>
            </a:lvl1pPr>
          </a:lstStyle>
          <a:p>
            <a:r>
              <a:rPr lang="en-US"/>
              <a:t>Title</a:t>
            </a:r>
          </a:p>
        </p:txBody>
      </p:sp>
    </p:spTree>
    <p:extLst>
      <p:ext uri="{BB962C8B-B14F-4D97-AF65-F5344CB8AC3E}">
        <p14:creationId xmlns:p14="http://schemas.microsoft.com/office/powerpoint/2010/main" val="3019480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Title, Subtitle &amp; Conten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2D586DF-B5E5-4ABB-9E66-4768C2492DB3}"/>
              </a:ext>
            </a:extLst>
          </p:cNvPr>
          <p:cNvGraphicFramePr>
            <a:graphicFrameLocks noChangeAspect="1"/>
          </p:cNvGraphicFramePr>
          <p:nvPr userDrawn="1">
            <p:custDataLst>
              <p:tags r:id="rId1"/>
            </p:custDataLst>
            <p:extLst>
              <p:ext uri="{D42A27DB-BD31-4B8C-83A1-F6EECF244321}">
                <p14:modId xmlns:p14="http://schemas.microsoft.com/office/powerpoint/2010/main" val="138967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82D586DF-B5E5-4ABB-9E66-4768C2492D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460318"/>
            <a:ext cx="11612880" cy="475066"/>
          </a:xfrm>
        </p:spPr>
        <p:txBody>
          <a:bodyPr vert="horz" wrap="square" tIns="0" rIns="0" bIns="0">
            <a:spAutoFit/>
          </a:bodyPr>
          <a:lstStyle>
            <a:lvl1pPr>
              <a:defRPr sz="36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91715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Conten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25A7641-52FC-4230-BC5D-BB3DD626CB35}"/>
              </a:ext>
            </a:extLst>
          </p:cNvPr>
          <p:cNvGraphicFramePr>
            <a:graphicFrameLocks noChangeAspect="1"/>
          </p:cNvGraphicFramePr>
          <p:nvPr userDrawn="1">
            <p:custDataLst>
              <p:tags r:id="rId1"/>
            </p:custDataLst>
            <p:extLst>
              <p:ext uri="{D42A27DB-BD31-4B8C-83A1-F6EECF244321}">
                <p14:modId xmlns:p14="http://schemas.microsoft.com/office/powerpoint/2010/main" val="40530017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D25A7641-52FC-4230-BC5D-BB3DD626CB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0" y="1609724"/>
            <a:ext cx="7647806" cy="2307183"/>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460318"/>
            <a:ext cx="11612880" cy="475066"/>
          </a:xfrm>
        </p:spPr>
        <p:txBody>
          <a:bodyPr vert="horz" wrap="square" tIns="0" rIns="0" bIns="0">
            <a:spAutoFit/>
          </a:bodyPr>
          <a:lstStyle>
            <a:lvl1pPr>
              <a:lnSpc>
                <a:spcPct val="85000"/>
              </a:lnSpc>
              <a:defRPr sz="36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8" y="1609725"/>
            <a:ext cx="3657600"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Tree>
    <p:extLst>
      <p:ext uri="{BB962C8B-B14F-4D97-AF65-F5344CB8AC3E}">
        <p14:creationId xmlns:p14="http://schemas.microsoft.com/office/powerpoint/2010/main" val="21227233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le &amp; 2 Column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797B24F-A2E2-4472-B3B6-C20E0CB51AFB}"/>
              </a:ext>
            </a:extLst>
          </p:cNvPr>
          <p:cNvGraphicFramePr>
            <a:graphicFrameLocks noChangeAspect="1"/>
          </p:cNvGraphicFramePr>
          <p:nvPr userDrawn="1">
            <p:custDataLst>
              <p:tags r:id="rId1"/>
            </p:custDataLst>
            <p:extLst>
              <p:ext uri="{D42A27DB-BD31-4B8C-83A1-F6EECF244321}">
                <p14:modId xmlns:p14="http://schemas.microsoft.com/office/powerpoint/2010/main" val="444640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E797B24F-A2E2-4472-B3B6-C20E0CB51A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68" y="1755410"/>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460318"/>
            <a:ext cx="11612880" cy="475066"/>
          </a:xfrm>
        </p:spPr>
        <p:txBody>
          <a:bodyPr vert="horz" tIns="0" rIns="0" bIns="0">
            <a:spAutoFit/>
          </a:bodyPr>
          <a:lstStyle>
            <a:lvl1pPr>
              <a:defRPr sz="3600">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761" y="1676400"/>
            <a:ext cx="57065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20268" y="1676400"/>
            <a:ext cx="571658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512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ubtitle &amp; 2 Column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1E981C-19ED-4203-B88F-BC958A80C62E}"/>
              </a:ext>
            </a:extLst>
          </p:cNvPr>
          <p:cNvGraphicFramePr>
            <a:graphicFrameLocks noChangeAspect="1"/>
          </p:cNvGraphicFramePr>
          <p:nvPr userDrawn="1">
            <p:custDataLst>
              <p:tags r:id="rId1"/>
            </p:custDataLst>
            <p:extLst>
              <p:ext uri="{D42A27DB-BD31-4B8C-83A1-F6EECF244321}">
                <p14:modId xmlns:p14="http://schemas.microsoft.com/office/powerpoint/2010/main" val="3166326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871E981C-19ED-4203-B88F-BC958A80C6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6" y="2492967"/>
            <a:ext cx="5700563" cy="1972591"/>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460318"/>
            <a:ext cx="11612880" cy="475066"/>
          </a:xfrm>
        </p:spPr>
        <p:txBody>
          <a:bodyPr vert="horz" tIns="0" rIns="0" bIns="0">
            <a:spAutoFit/>
          </a:bodyPr>
          <a:lstStyle>
            <a:lvl1pPr>
              <a:defRPr sz="36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4126225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3 Vertical Column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8F5C1A3-B5B3-4DE8-91ED-509850143749}"/>
              </a:ext>
            </a:extLst>
          </p:cNvPr>
          <p:cNvGraphicFramePr>
            <a:graphicFrameLocks noChangeAspect="1"/>
          </p:cNvGraphicFramePr>
          <p:nvPr userDrawn="1">
            <p:custDataLst>
              <p:tags r:id="rId1"/>
            </p:custDataLst>
            <p:extLst>
              <p:ext uri="{D42A27DB-BD31-4B8C-83A1-F6EECF244321}">
                <p14:modId xmlns:p14="http://schemas.microsoft.com/office/powerpoint/2010/main" val="3218752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08F5C1A3-B5B3-4DE8-91ED-5098501437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807" y="175188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460318"/>
            <a:ext cx="11612880" cy="475066"/>
          </a:xfrm>
        </p:spPr>
        <p:txBody>
          <a:bodyPr vert="horz" tIns="0" rIns="0" bIns="0">
            <a:spAutoFit/>
          </a:bodyPr>
          <a:lstStyle>
            <a:lvl1pPr>
              <a:defRPr sz="36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4720" y="1676400"/>
            <a:ext cx="37557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70632" y="1676400"/>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4720" y="175564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70632" y="1755648"/>
            <a:ext cx="3750199" cy="3098028"/>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Tree>
    <p:extLst>
      <p:ext uri="{BB962C8B-B14F-4D97-AF65-F5344CB8AC3E}">
        <p14:creationId xmlns:p14="http://schemas.microsoft.com/office/powerpoint/2010/main" val="21704078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lte &amp; 3 Vertical Columns">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09DBBD9-6291-4936-87F5-189A9E68E916}"/>
              </a:ext>
            </a:extLst>
          </p:cNvPr>
          <p:cNvGraphicFramePr>
            <a:graphicFrameLocks noChangeAspect="1"/>
          </p:cNvGraphicFramePr>
          <p:nvPr userDrawn="1">
            <p:custDataLst>
              <p:tags r:id="rId1"/>
            </p:custDataLst>
            <p:extLst>
              <p:ext uri="{D42A27DB-BD31-4B8C-83A1-F6EECF244321}">
                <p14:modId xmlns:p14="http://schemas.microsoft.com/office/powerpoint/2010/main" val="3041125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509DBBD9-6291-4936-87F5-189A9E68E9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0"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4"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460318"/>
            <a:ext cx="11612880" cy="475066"/>
          </a:xfrm>
        </p:spPr>
        <p:txBody>
          <a:bodyPr vert="horz" tIns="0" rIns="0" bIns="0">
            <a:spAutoFit/>
          </a:bodyPr>
          <a:lstStyle>
            <a:lvl1pPr>
              <a:defRPr sz="3600">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7" y="2467947"/>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430265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Quote &amp; Content Lef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E30EEF-E7B8-4022-83FA-AE5348F7D486}"/>
              </a:ext>
            </a:extLst>
          </p:cNvPr>
          <p:cNvGraphicFramePr>
            <a:graphicFrameLocks noChangeAspect="1"/>
          </p:cNvGraphicFramePr>
          <p:nvPr userDrawn="1">
            <p:custDataLst>
              <p:tags r:id="rId1"/>
            </p:custDataLst>
            <p:extLst>
              <p:ext uri="{D42A27DB-BD31-4B8C-83A1-F6EECF244321}">
                <p14:modId xmlns:p14="http://schemas.microsoft.com/office/powerpoint/2010/main" val="1160818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Object 4" hidden="1">
                        <a:extLst>
                          <a:ext uri="{FF2B5EF4-FFF2-40B4-BE49-F238E27FC236}">
                            <a16:creationId xmlns:a16="http://schemas.microsoft.com/office/drawing/2014/main" id="{11E30EEF-E7B8-4022-83FA-AE5348F7D4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71CA5FD-21C4-4351-95A5-267D3D108F51}"/>
              </a:ext>
            </a:extLst>
          </p:cNvPr>
          <p:cNvSpPr/>
          <p:nvPr userDrawn="1"/>
        </p:nvSpPr>
        <p:spPr bwMode="ltGray">
          <a:xfrm>
            <a:off x="6096000" y="0"/>
            <a:ext cx="6096000" cy="177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6"/>
            <a:ext cx="5542434" cy="1980094"/>
          </a:xfrm>
        </p:spPr>
        <p:txBody>
          <a:bodyPr vert="horz"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7" y="380353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7" y="2154287"/>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7" y="488852"/>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6787"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6787" y="2051737"/>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6787" y="370098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0BE76A8-3CBA-DABC-31F5-199378F07221}"/>
              </a:ext>
            </a:extLst>
          </p:cNvPr>
          <p:cNvCxnSpPr>
            <a:cxnSpLocks/>
          </p:cNvCxnSpPr>
          <p:nvPr userDrawn="1"/>
        </p:nvCxnSpPr>
        <p:spPr>
          <a:xfrm>
            <a:off x="6340161" y="533431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EE5169D-D45D-7146-E14E-E8B1869D50EC}"/>
              </a:ext>
            </a:extLst>
          </p:cNvPr>
          <p:cNvSpPr>
            <a:spLocks noGrp="1"/>
          </p:cNvSpPr>
          <p:nvPr>
            <p:ph type="body" idx="32" hasCustomPrompt="1"/>
          </p:nvPr>
        </p:nvSpPr>
        <p:spPr>
          <a:xfrm>
            <a:off x="6350102" y="5476619"/>
            <a:ext cx="5552445" cy="975395"/>
          </a:xfrm>
        </p:spPr>
        <p:txBody>
          <a:bodyPr wrap="square"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9" name="Footer Placeholder 3">
            <a:extLst>
              <a:ext uri="{FF2B5EF4-FFF2-40B4-BE49-F238E27FC236}">
                <a16:creationId xmlns:a16="http://schemas.microsoft.com/office/drawing/2014/main" id="{9830C5D6-8513-4D2F-8583-A79B1EB13C8D}"/>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1128257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Content &amp; Wide Photo">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9C71CDA-3220-4018-A2C6-C65A59BCF674}"/>
              </a:ext>
            </a:extLst>
          </p:cNvPr>
          <p:cNvGraphicFramePr>
            <a:graphicFrameLocks noChangeAspect="1"/>
          </p:cNvGraphicFramePr>
          <p:nvPr userDrawn="1">
            <p:custDataLst>
              <p:tags r:id="rId1"/>
            </p:custDataLst>
            <p:extLst>
              <p:ext uri="{D42A27DB-BD31-4B8C-83A1-F6EECF244321}">
                <p14:modId xmlns:p14="http://schemas.microsoft.com/office/powerpoint/2010/main" val="3699516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D9C71CDA-3220-4018-A2C6-C65A59BCF6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6" y="4498657"/>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6" y="3327778"/>
            <a:ext cx="3548977" cy="873316"/>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89"/>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5" y="400821"/>
            <a:ext cx="3548977" cy="475066"/>
          </a:xfrm>
        </p:spPr>
        <p:txBody>
          <a:bodyPr tIns="0" rIns="0" bIns="0" anchor="t" anchorCtr="0">
            <a:spAutoFit/>
          </a:bodyPr>
          <a:lstStyle>
            <a:lvl1pPr marL="0" indent="0">
              <a:lnSpc>
                <a:spcPct val="85000"/>
              </a:lnSpc>
              <a:buNone/>
              <a:defRPr sz="3600"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555327" cy="597856"/>
          </a:xfrm>
        </p:spPr>
        <p:txBody>
          <a:bodyPr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826" y="3257458"/>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5E80F93E-E089-4CAB-82B6-A341AB133048}"/>
              </a:ext>
            </a:extLst>
          </p:cNvPr>
          <p:cNvSpPr>
            <a:spLocks noGrp="1"/>
          </p:cNvSpPr>
          <p:nvPr>
            <p:ph type="ftr" sz="quarter" idx="34"/>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13132294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Divider with Photo">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1683B9-7724-4550-ACE6-157F6050744E}"/>
              </a:ext>
            </a:extLst>
          </p:cNvPr>
          <p:cNvGraphicFramePr>
            <a:graphicFrameLocks noChangeAspect="1"/>
          </p:cNvGraphicFramePr>
          <p:nvPr userDrawn="1">
            <p:custDataLst>
              <p:tags r:id="rId1"/>
            </p:custDataLst>
            <p:extLst>
              <p:ext uri="{D42A27DB-BD31-4B8C-83A1-F6EECF244321}">
                <p14:modId xmlns:p14="http://schemas.microsoft.com/office/powerpoint/2010/main" val="1895142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A81683B9-7724-4550-ACE6-157F605074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89"/>
            <a:ext cx="5410624" cy="2874890"/>
          </a:xfrm>
        </p:spPr>
        <p:txBody>
          <a:bodyPr anchor="t" anchorCtr="0">
            <a:spAutoFit/>
          </a:bodyPr>
          <a:lstStyle>
            <a:lvl1pPr marL="0" indent="0">
              <a:buFont typeface="Arial" panose="020B0604020202020204" pitchFamily="34" charse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10624" cy="833305"/>
          </a:xfrm>
        </p:spPr>
        <p:txBody>
          <a:bodyPr anchor="t" anchorCtr="0">
            <a:spAutoFit/>
          </a:bodyPr>
          <a:lstStyle>
            <a:lvl1pPr marL="0" indent="109538">
              <a:lnSpc>
                <a:spcPct val="90000"/>
              </a:lnSpc>
              <a:spcBef>
                <a:spcPts val="600"/>
              </a:spcBef>
              <a:buFont typeface="Arial" panose="020B0604020202020204" pitchFamily="34" charset="0"/>
              <a:buChar char="•"/>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08" y="460318"/>
            <a:ext cx="5413623" cy="475066"/>
          </a:xfrm>
        </p:spPr>
        <p:txBody>
          <a:bodyPr vert="horz" tIns="0" rIns="0" bIns="0">
            <a:spAutoFit/>
          </a:bodyPr>
          <a:lstStyle>
            <a:lvl1pPr>
              <a:tabLst>
                <a:tab pos="519113" algn="l"/>
              </a:tabLst>
              <a:defRPr sz="3600">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533"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17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White Type">
    <p:bg>
      <p:bgPr>
        <a:solidFill>
          <a:schemeClr val="bg1"/>
        </a:solidFill>
        <a:effectLst/>
      </p:bgPr>
    </p:bg>
    <p:spTree>
      <p:nvGrpSpPr>
        <p:cNvPr id="1" name=""/>
        <p:cNvGrpSpPr/>
        <p:nvPr/>
      </p:nvGrpSpPr>
      <p:grpSpPr>
        <a:xfrm>
          <a:off x="0" y="0"/>
          <a:ext cx="0" cy="0"/>
          <a:chOff x="0" y="0"/>
          <a:chExt cx="0" cy="0"/>
        </a:xfrm>
      </p:grpSpPr>
      <p:sp>
        <p:nvSpPr>
          <p:cNvPr id="3" name="Background for logo">
            <a:extLst>
              <a:ext uri="{FF2B5EF4-FFF2-40B4-BE49-F238E27FC236}">
                <a16:creationId xmlns:a16="http://schemas.microsoft.com/office/drawing/2014/main" id="{900995B7-BD75-5DA4-8F1A-5235E343B26D}"/>
              </a:ext>
            </a:extLst>
          </p:cNvPr>
          <p:cNvSpPr/>
          <p:nvPr userDrawn="1"/>
        </p:nvSpPr>
        <p:spPr bwMode="ltGray">
          <a:xfrm>
            <a:off x="1" y="3537453"/>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 name="Picture Placeholder 2">
            <a:extLst>
              <a:ext uri="{FF2B5EF4-FFF2-40B4-BE49-F238E27FC236}">
                <a16:creationId xmlns:a16="http://schemas.microsoft.com/office/drawing/2014/main" id="{A0AAA198-7951-F8F8-E17C-39A2F64A3B44}"/>
              </a:ext>
            </a:extLst>
          </p:cNvPr>
          <p:cNvSpPr>
            <a:spLocks noGrp="1"/>
          </p:cNvSpPr>
          <p:nvPr>
            <p:ph type="pic" sz="quarter" idx="17" hasCustomPrompt="1"/>
          </p:nvPr>
        </p:nvSpPr>
        <p:spPr>
          <a:xfrm>
            <a:off x="1"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1" y="4632872"/>
            <a:ext cx="11582400" cy="981038"/>
          </a:xfrm>
          <a:ln>
            <a:noFill/>
          </a:ln>
        </p:spPr>
        <p:txBody>
          <a:bodyPr anchor="b" anchorCtr="0">
            <a:spAutoFit/>
          </a:bodyPr>
          <a:lstStyle>
            <a:lvl1pPr marL="0" indent="0">
              <a:lnSpc>
                <a:spcPct val="95000"/>
              </a:lnSpc>
              <a:buNone/>
              <a:defRPr sz="5998">
                <a:solidFill>
                  <a:schemeClr val="bg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F1CFECB1-7A8B-0251-51EC-672F36920019}"/>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B87E6AC7-3C06-7CB7-F407-81A4CC2BC274}"/>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408557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0DFBD7-B4C7-4D94-BE56-475BB0637DC1}"/>
              </a:ext>
            </a:extLst>
          </p:cNvPr>
          <p:cNvGraphicFramePr>
            <a:graphicFrameLocks noChangeAspect="1"/>
          </p:cNvGraphicFramePr>
          <p:nvPr userDrawn="1">
            <p:custDataLst>
              <p:tags r:id="rId1"/>
            </p:custDataLst>
            <p:extLst>
              <p:ext uri="{D42A27DB-BD31-4B8C-83A1-F6EECF244321}">
                <p14:modId xmlns:p14="http://schemas.microsoft.com/office/powerpoint/2010/main" val="648335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060DFBD7-B4C7-4D94-BE56-475BB0637D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0"/>
            <a:ext cx="5410624" cy="4310263"/>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460318"/>
            <a:ext cx="11612880" cy="475066"/>
          </a:xfrm>
        </p:spPr>
        <p:txBody>
          <a:bodyPr vert="horz" tIns="0" rIns="0" bIns="0">
            <a:spAutoFit/>
          </a:bodyPr>
          <a:lstStyle>
            <a:lvl1pPr>
              <a:defRPr sz="3600">
                <a:latin typeface="+mj-lt"/>
              </a:defRPr>
            </a:lvl1pPr>
          </a:lstStyle>
          <a:p>
            <a:r>
              <a:rPr lang="en-US"/>
              <a:t>Title</a:t>
            </a:r>
          </a:p>
        </p:txBody>
      </p:sp>
    </p:spTree>
    <p:extLst>
      <p:ext uri="{BB962C8B-B14F-4D97-AF65-F5344CB8AC3E}">
        <p14:creationId xmlns:p14="http://schemas.microsoft.com/office/powerpoint/2010/main" val="1832368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FEF62D-5ACC-4599-B00B-21DBE1F04193}"/>
              </a:ext>
            </a:extLst>
          </p:cNvPr>
          <p:cNvGraphicFramePr>
            <a:graphicFrameLocks noChangeAspect="1"/>
          </p:cNvGraphicFramePr>
          <p:nvPr userDrawn="1">
            <p:custDataLst>
              <p:tags r:id="rId1"/>
            </p:custDataLst>
            <p:extLst>
              <p:ext uri="{D42A27DB-BD31-4B8C-83A1-F6EECF244321}">
                <p14:modId xmlns:p14="http://schemas.microsoft.com/office/powerpoint/2010/main" val="3308452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6DFEF62D-5ACC-4599-B00B-21DBE1F041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874890"/>
          </a:xfrm>
        </p:spPr>
        <p:txBody>
          <a:bodyPr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460318"/>
            <a:ext cx="5413623" cy="475066"/>
          </a:xfrm>
        </p:spPr>
        <p:txBody>
          <a:bodyPr vert="horz" tIns="0" rIns="0" bIns="0">
            <a:spAutoFit/>
          </a:bodyPr>
          <a:lstStyle>
            <a:lvl1pPr>
              <a:defRPr sz="3600">
                <a:latin typeface="+mj-lt"/>
              </a:defRPr>
            </a:lvl1pPr>
          </a:lstStyle>
          <a:p>
            <a:r>
              <a:rPr lang="en-US"/>
              <a:t>Title</a:t>
            </a:r>
          </a:p>
        </p:txBody>
      </p:sp>
      <p:sp>
        <p:nvSpPr>
          <p:cNvPr id="9" name="Slide Number Placeholder 6">
            <a:extLst>
              <a:ext uri="{FF2B5EF4-FFF2-40B4-BE49-F238E27FC236}">
                <a16:creationId xmlns:a16="http://schemas.microsoft.com/office/drawing/2014/main" id="{BDF8C2A8-F4F2-47A3-83E8-6449520754A1}"/>
              </a:ext>
            </a:extLst>
          </p:cNvPr>
          <p:cNvSpPr>
            <a:spLocks noGrp="1"/>
          </p:cNvSpPr>
          <p:nvPr>
            <p:ph type="sldNum" sz="quarter" idx="4"/>
          </p:nvPr>
        </p:nvSpPr>
        <p:spPr>
          <a:xfrm>
            <a:off x="298450" y="6492019"/>
            <a:ext cx="252409" cy="153888"/>
          </a:xfrm>
          <a:prstGeom prst="rect">
            <a:avLst/>
          </a:prstGeom>
        </p:spPr>
        <p:txBody>
          <a:bodyPr lIns="0" tIns="0" rIns="0" bIns="0" anchor="ctr" anchorCtr="0">
            <a:spAutoFit/>
          </a:bodyPr>
          <a:lstStyle>
            <a:lvl1pPr>
              <a:defRPr sz="10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247238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lle, Content &amp; Chart">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0B18D5-CCDF-4F7B-9E93-F774609F488E}"/>
              </a:ext>
            </a:extLst>
          </p:cNvPr>
          <p:cNvGraphicFramePr>
            <a:graphicFrameLocks noChangeAspect="1"/>
          </p:cNvGraphicFramePr>
          <p:nvPr userDrawn="1">
            <p:custDataLst>
              <p:tags r:id="rId1"/>
            </p:custDataLst>
            <p:extLst>
              <p:ext uri="{D42A27DB-BD31-4B8C-83A1-F6EECF244321}">
                <p14:modId xmlns:p14="http://schemas.microsoft.com/office/powerpoint/2010/main" val="2286956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290B18D5-CCDF-4F7B-9E93-F774609F48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095224"/>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460318"/>
            <a:ext cx="5413623" cy="475066"/>
          </a:xfrm>
        </p:spPr>
        <p:txBody>
          <a:bodyPr vert="horz" tIns="0" rIns="0" bIns="0">
            <a:spAutoFit/>
          </a:bodyPr>
          <a:lstStyle>
            <a:lvl1pPr>
              <a:defRPr sz="3600">
                <a:latin typeface="+mj-lt"/>
              </a:defRPr>
            </a:lvl1pPr>
          </a:lstStyle>
          <a:p>
            <a:r>
              <a:rPr lang="en-US"/>
              <a:t>Title</a:t>
            </a:r>
          </a:p>
        </p:txBody>
      </p:sp>
      <p:sp>
        <p:nvSpPr>
          <p:cNvPr id="4" name="Footer Placeholder 3">
            <a:extLst>
              <a:ext uri="{FF2B5EF4-FFF2-40B4-BE49-F238E27FC236}">
                <a16:creationId xmlns:a16="http://schemas.microsoft.com/office/drawing/2014/main" id="{E2D634C8-CA83-4560-AB9E-2ED182AAEC28}"/>
              </a:ext>
            </a:extLst>
          </p:cNvPr>
          <p:cNvSpPr>
            <a:spLocks noGrp="1"/>
          </p:cNvSpPr>
          <p:nvPr>
            <p:ph type="ftr" sz="quarter" idx="38"/>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741508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2 Photos &amp; Content Alternat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A63249-29B7-4834-977E-6119CEF162BA}"/>
              </a:ext>
            </a:extLst>
          </p:cNvPr>
          <p:cNvGraphicFramePr>
            <a:graphicFrameLocks noChangeAspect="1"/>
          </p:cNvGraphicFramePr>
          <p:nvPr userDrawn="1">
            <p:custDataLst>
              <p:tags r:id="rId1"/>
            </p:custDataLst>
            <p:extLst>
              <p:ext uri="{D42A27DB-BD31-4B8C-83A1-F6EECF244321}">
                <p14:modId xmlns:p14="http://schemas.microsoft.com/office/powerpoint/2010/main" val="3453581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3CA63249-29B7-4834-977E-6119CEF162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79" y="5476462"/>
            <a:ext cx="5593363"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2"/>
            <a:ext cx="5608698" cy="679417"/>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460318"/>
            <a:ext cx="11612880" cy="475066"/>
          </a:xfrm>
        </p:spPr>
        <p:txBody>
          <a:bodyPr vert="horz" tIns="0" rIns="0" bIns="0">
            <a:spAutoFit/>
          </a:bodyPr>
          <a:lstStyle>
            <a:lvl1pPr>
              <a:defRPr sz="3600">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1" y="1478999"/>
            <a:ext cx="5625230"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Tree>
    <p:extLst>
      <p:ext uri="{BB962C8B-B14F-4D97-AF65-F5344CB8AC3E}">
        <p14:creationId xmlns:p14="http://schemas.microsoft.com/office/powerpoint/2010/main" val="3941657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79"/>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68"/>
            <a:ext cx="11612880" cy="348557"/>
          </a:xfrm>
        </p:spPr>
        <p:txBody>
          <a:bodyPr>
            <a:spAutoFit/>
          </a:bodyPr>
          <a:lstStyle>
            <a:lvl1pPr marL="0" indent="0">
              <a:buNone/>
              <a:defRPr sz="1800">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2288613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1"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0"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7" y="4004850"/>
            <a:ext cx="3684127" cy="1208085"/>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7"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0"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3882566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1"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3" y="2768763"/>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3" y="318112"/>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3" y="318112"/>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2"/>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0"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3"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2" y="5929057"/>
            <a:ext cx="3689683" cy="485518"/>
          </a:xfrm>
        </p:spPr>
        <p:txBody>
          <a:bodyPr wrap="square" anchor="t" anchorCtr="0">
            <a:sp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2" y="3478406"/>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3" y="3478406"/>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6"/>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4212188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8"/>
          </a:xfrm>
        </p:spPr>
        <p:txBody>
          <a:bodyPr>
            <a:spAutoFit/>
          </a:bodyPr>
          <a:lstStyle>
            <a:lvl1pPr marL="60325" indent="-60325">
              <a:lnSpc>
                <a:spcPts val="9600"/>
              </a:lnSpc>
              <a:buNone/>
              <a:defRPr sz="8000">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125706"/>
            <a:ext cx="11622024" cy="348557"/>
          </a:xfrm>
        </p:spPr>
        <p:txBody>
          <a:bodyPr>
            <a:spAutoFit/>
          </a:bodyPr>
          <a:lstStyle>
            <a:lvl1pPr marL="0" indent="0">
              <a:buNone/>
              <a:defRPr sz="1800"/>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0" y="247068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654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26"/>
            <a:ext cx="5542434" cy="2419893"/>
          </a:xfrm>
        </p:spPr>
        <p:txBody>
          <a:bodyPr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102"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2"/>
            <a:ext cx="4916488" cy="348557"/>
          </a:xfrm>
        </p:spPr>
        <p:txBody>
          <a:bodyPr>
            <a:spAutoFit/>
          </a:bodyPr>
          <a:lstStyle>
            <a:lvl1pPr marL="0" indent="0">
              <a:buNone/>
              <a:defRPr sz="1800"/>
            </a:lvl1pPr>
          </a:lstStyle>
          <a:p>
            <a:pPr lvl="0"/>
            <a:r>
              <a:rPr lang="en-US"/>
              <a:t>Name, Title, Company</a:t>
            </a:r>
          </a:p>
        </p:txBody>
      </p:sp>
    </p:spTree>
    <p:extLst>
      <p:ext uri="{BB962C8B-B14F-4D97-AF65-F5344CB8AC3E}">
        <p14:creationId xmlns:p14="http://schemas.microsoft.com/office/powerpoint/2010/main" val="894883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3"/>
            <a:ext cx="11612880" cy="2342949"/>
          </a:xfrm>
        </p:spPr>
        <p:txBody>
          <a:bodyPr>
            <a:spAutoFit/>
          </a:bodyPr>
          <a:lstStyle>
            <a:lvl1pPr marL="0" indent="0">
              <a:lnSpc>
                <a:spcPct val="125000"/>
              </a:lnSpc>
              <a:buNone/>
              <a:defRPr sz="6000">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5"/>
            <a:ext cx="11612880" cy="348557"/>
          </a:xfrm>
        </p:spPr>
        <p:txBody>
          <a:bodyPr>
            <a:spAutoFit/>
          </a:bodyPr>
          <a:lstStyle>
            <a:lvl1pPr marL="0" indent="0">
              <a:buNone/>
              <a:defRPr sz="1800">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70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ack Type">
    <p:bg>
      <p:bgPr>
        <a:solidFill>
          <a:schemeClr val="tx1"/>
        </a:solidFill>
        <a:effectLst/>
      </p:bgPr>
    </p:bg>
    <p:spTree>
      <p:nvGrpSpPr>
        <p:cNvPr id="1" name=""/>
        <p:cNvGrpSpPr/>
        <p:nvPr/>
      </p:nvGrpSpPr>
      <p:grpSpPr>
        <a:xfrm>
          <a:off x="0" y="0"/>
          <a:ext cx="0" cy="0"/>
          <a:chOff x="0" y="0"/>
          <a:chExt cx="0" cy="0"/>
        </a:xfrm>
      </p:grpSpPr>
      <p:sp>
        <p:nvSpPr>
          <p:cNvPr id="3" name="Background for logo">
            <a:extLst>
              <a:ext uri="{FF2B5EF4-FFF2-40B4-BE49-F238E27FC236}">
                <a16:creationId xmlns:a16="http://schemas.microsoft.com/office/drawing/2014/main" id="{442CF49C-431C-AD82-BBF1-3874CE99B511}"/>
              </a:ext>
            </a:extLst>
          </p:cNvPr>
          <p:cNvSpPr/>
          <p:nvPr userDrawn="1"/>
        </p:nvSpPr>
        <p:spPr bwMode="ltGray">
          <a:xfrm>
            <a:off x="1" y="2693612"/>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Picture Placeholder 2">
            <a:extLst>
              <a:ext uri="{FF2B5EF4-FFF2-40B4-BE49-F238E27FC236}">
                <a16:creationId xmlns:a16="http://schemas.microsoft.com/office/drawing/2014/main" id="{76FE70CF-B4F9-A9BB-FD2D-F9ED7ED1E801}"/>
              </a:ext>
            </a:extLst>
          </p:cNvPr>
          <p:cNvSpPr>
            <a:spLocks noGrp="1"/>
          </p:cNvSpPr>
          <p:nvPr>
            <p:ph type="pic" sz="quarter" idx="17" hasCustomPrompt="1"/>
          </p:nvPr>
        </p:nvSpPr>
        <p:spPr>
          <a:xfrm>
            <a:off x="1"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3762529"/>
            <a:ext cx="11582401" cy="981038"/>
          </a:xfrm>
          <a:ln>
            <a:noFill/>
          </a:ln>
        </p:spPr>
        <p:txBody>
          <a:bodyPr anchor="b" anchorCtr="0">
            <a:spAutoFit/>
          </a:bodyPr>
          <a:lstStyle>
            <a:lvl1pPr marL="0" indent="0">
              <a:lnSpc>
                <a:spcPct val="95000"/>
              </a:lnSpc>
              <a:buNone/>
              <a:defRPr sz="5998">
                <a:solidFill>
                  <a:schemeClr val="tx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2B3DA605-3AFC-0614-EB8D-94AF0DD6ADE0}"/>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4DB69795-6E1D-896B-19BA-F28666141A9C}"/>
              </a:ext>
            </a:extLst>
          </p:cNvPr>
          <p:cNvSpPr>
            <a:spLocks noGrp="1"/>
          </p:cNvSpPr>
          <p:nvPr>
            <p:ph type="sldNum" sz="quarter" idx="1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099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bg1"/>
                </a:solidFill>
              </a:defRPr>
            </a:lvl1pPr>
          </a:lstStyle>
          <a:p>
            <a:pPr lvl="0"/>
            <a:r>
              <a:rPr lang="en-US"/>
              <a:t>Small title would go here</a:t>
            </a:r>
          </a:p>
        </p:txBody>
      </p:sp>
      <p:sp>
        <p:nvSpPr>
          <p:cNvPr id="5" name="Footer Placeholder 3">
            <a:extLst>
              <a:ext uri="{FF2B5EF4-FFF2-40B4-BE49-F238E27FC236}">
                <a16:creationId xmlns:a16="http://schemas.microsoft.com/office/drawing/2014/main" id="{1E211ED4-3098-471C-ACEC-CC9C5EB2FF8A}"/>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2789410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3"/>
            <a:ext cx="11612880" cy="1215717"/>
          </a:xfrm>
        </p:spPr>
        <p:txBody>
          <a:bodyPr>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2"/>
            <a:ext cx="11612880" cy="291618"/>
          </a:xfrm>
        </p:spPr>
        <p:txBody>
          <a:bodyPr>
            <a:spAutoFit/>
          </a:bodyPr>
          <a:lstStyle>
            <a:lvl1pPr marL="0" indent="0">
              <a:buNone/>
              <a:defRPr sz="1400">
                <a:solidFill>
                  <a:schemeClr val="tx1"/>
                </a:solidFill>
              </a:defRPr>
            </a:lvl1pPr>
          </a:lstStyle>
          <a:p>
            <a:pPr lvl="0"/>
            <a:r>
              <a:rPr lang="en-US"/>
              <a:t>Small title would go here</a:t>
            </a:r>
          </a:p>
        </p:txBody>
      </p:sp>
      <p:sp>
        <p:nvSpPr>
          <p:cNvPr id="5" name="Footer Placeholder 3">
            <a:extLst>
              <a:ext uri="{FF2B5EF4-FFF2-40B4-BE49-F238E27FC236}">
                <a16:creationId xmlns:a16="http://schemas.microsoft.com/office/drawing/2014/main" id="{BB73BBB6-046F-4DCE-8FC6-AD6C98380A44}"/>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103095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287702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lstStyle>
            <a:lvl1pPr marL="0" indent="0" algn="ctr">
              <a:buNone/>
              <a:defRPr sz="30000">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270000"/>
          </a:xfrm>
        </p:spPr>
        <p:txBody>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572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2" y="116032"/>
            <a:ext cx="11612880" cy="3114060"/>
          </a:xfrm>
          <a:ln>
            <a:noFill/>
          </a:ln>
        </p:spPr>
        <p:txBody>
          <a:bodyPr/>
          <a:lstStyle>
            <a:lvl1pPr marL="0" indent="0">
              <a:lnSpc>
                <a:spcPct val="95000"/>
              </a:lnSpc>
              <a:buNone/>
              <a:defRPr sz="8000">
                <a:solidFill>
                  <a:schemeClr val="bg1"/>
                </a:solidFill>
                <a:latin typeface="+mj-lt"/>
              </a:defRPr>
            </a:lvl1pPr>
          </a:lstStyle>
          <a:p>
            <a:pPr lvl="0"/>
            <a:r>
              <a:rPr lang="en-US"/>
              <a:t>Thank You</a:t>
            </a:r>
          </a:p>
        </p:txBody>
      </p:sp>
      <p:sp>
        <p:nvSpPr>
          <p:cNvPr id="4" name="Footer Placeholder 3">
            <a:extLst>
              <a:ext uri="{FF2B5EF4-FFF2-40B4-BE49-F238E27FC236}">
                <a16:creationId xmlns:a16="http://schemas.microsoft.com/office/drawing/2014/main" id="{CBC4D281-8523-413D-883E-D818C910EABB}"/>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36895807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sp>
        <p:nvSpPr>
          <p:cNvPr id="4" name="Footer Placeholder 3">
            <a:extLst>
              <a:ext uri="{FF2B5EF4-FFF2-40B4-BE49-F238E27FC236}">
                <a16:creationId xmlns:a16="http://schemas.microsoft.com/office/drawing/2014/main" id="{A1BF761F-D1FC-4849-9779-86AEFBF14DE4}"/>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2395425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116032"/>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220212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9927003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rimary Slide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013163" y="6266008"/>
            <a:ext cx="3658553" cy="21945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7" name="Slide Number Placeholder 6"/>
          <p:cNvSpPr>
            <a:spLocks noGrp="1"/>
          </p:cNvSpPr>
          <p:nvPr>
            <p:ph type="sldNum" sz="quarter" idx="12"/>
          </p:nvPr>
        </p:nvSpPr>
        <p:spPr>
          <a:xfrm>
            <a:off x="684391" y="6266008"/>
            <a:ext cx="175064" cy="21945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lang="en-US" sz="7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21" name="Title 1">
            <a:extLst>
              <a:ext uri="{FF2B5EF4-FFF2-40B4-BE49-F238E27FC236}">
                <a16:creationId xmlns:a16="http://schemas.microsoft.com/office/drawing/2014/main" id="{C477214A-DFFE-41CB-A9C1-C9CE88BC6666}"/>
              </a:ext>
            </a:extLst>
          </p:cNvPr>
          <p:cNvSpPr>
            <a:spLocks noGrp="1"/>
          </p:cNvSpPr>
          <p:nvPr>
            <p:ph type="title" hasCustomPrompt="1"/>
          </p:nvPr>
        </p:nvSpPr>
        <p:spPr>
          <a:xfrm>
            <a:off x="365760" y="372536"/>
            <a:ext cx="11460480" cy="505097"/>
          </a:xfrm>
        </p:spPr>
        <p:txBody>
          <a:bodyPr lIns="0" tIns="0" rIns="0" bIns="0" anchor="ctr"/>
          <a:lstStyle>
            <a:lvl1pPr>
              <a:defRPr sz="2800" b="0">
                <a:solidFill>
                  <a:schemeClr val="tx1"/>
                </a:solidFill>
                <a:latin typeface="+mn-lt"/>
              </a:defRPr>
            </a:lvl1pPr>
          </a:lstStyle>
          <a:p>
            <a:r>
              <a:rPr lang="en-US"/>
              <a:t>Click to edit title</a:t>
            </a:r>
            <a:endParaRPr/>
          </a:p>
        </p:txBody>
      </p:sp>
      <p:sp>
        <p:nvSpPr>
          <p:cNvPr id="22" name="Text Placeholder 7">
            <a:extLst>
              <a:ext uri="{FF2B5EF4-FFF2-40B4-BE49-F238E27FC236}">
                <a16:creationId xmlns:a16="http://schemas.microsoft.com/office/drawing/2014/main" id="{E2DDB325-FC3F-44E4-BCC2-A17B711F81CE}"/>
              </a:ext>
            </a:extLst>
          </p:cNvPr>
          <p:cNvSpPr>
            <a:spLocks noGrp="1"/>
          </p:cNvSpPr>
          <p:nvPr>
            <p:ph type="body" sz="quarter" idx="16" hasCustomPrompt="1"/>
          </p:nvPr>
        </p:nvSpPr>
        <p:spPr>
          <a:xfrm>
            <a:off x="365760" y="822960"/>
            <a:ext cx="11460480" cy="274320"/>
          </a:xfrm>
        </p:spPr>
        <p:txBody>
          <a:bodyPr>
            <a:noAutofit/>
          </a:bodyPr>
          <a:lstStyle>
            <a:lvl1pPr marL="0" indent="0" algn="l">
              <a:spcBef>
                <a:spcPts val="0"/>
              </a:spcBef>
              <a:buNone/>
              <a:defRPr sz="1800" b="0" spc="0" baseline="0">
                <a:solidFill>
                  <a:schemeClr val="accent1"/>
                </a:solidFill>
                <a:latin typeface="+mj-lt"/>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add subtitle</a:t>
            </a:r>
          </a:p>
        </p:txBody>
      </p:sp>
    </p:spTree>
    <p:extLst>
      <p:ext uri="{BB962C8B-B14F-4D97-AF65-F5344CB8AC3E}">
        <p14:creationId xmlns:p14="http://schemas.microsoft.com/office/powerpoint/2010/main" val="648924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01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ack Type">
    <p:bg>
      <p:bgPr>
        <a:solidFill>
          <a:schemeClr val="tx1"/>
        </a:solidFill>
        <a:effectLst/>
      </p:bgPr>
    </p:bg>
    <p:spTree>
      <p:nvGrpSpPr>
        <p:cNvPr id="1" name=""/>
        <p:cNvGrpSpPr/>
        <p:nvPr/>
      </p:nvGrpSpPr>
      <p:grpSpPr>
        <a:xfrm>
          <a:off x="0" y="0"/>
          <a:ext cx="0" cy="0"/>
          <a:chOff x="0" y="0"/>
          <a:chExt cx="0" cy="0"/>
        </a:xfrm>
      </p:grpSpPr>
      <p:sp>
        <p:nvSpPr>
          <p:cNvPr id="3" name="Background for logo">
            <a:extLst>
              <a:ext uri="{FF2B5EF4-FFF2-40B4-BE49-F238E27FC236}">
                <a16:creationId xmlns:a16="http://schemas.microsoft.com/office/drawing/2014/main" id="{FA516B61-88FD-F142-6AA2-7828E09906B9}"/>
              </a:ext>
            </a:extLst>
          </p:cNvPr>
          <p:cNvSpPr/>
          <p:nvPr userDrawn="1"/>
        </p:nvSpPr>
        <p:spPr bwMode="ltGray">
          <a:xfrm>
            <a:off x="1" y="3537453"/>
            <a:ext cx="12192000" cy="198568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Picture Placeholder 2">
            <a:extLst>
              <a:ext uri="{FF2B5EF4-FFF2-40B4-BE49-F238E27FC236}">
                <a16:creationId xmlns:a16="http://schemas.microsoft.com/office/drawing/2014/main" id="{C4CDFBE2-F13B-9CD2-BDDD-BC9C388C3186}"/>
              </a:ext>
            </a:extLst>
          </p:cNvPr>
          <p:cNvSpPr>
            <a:spLocks noGrp="1"/>
          </p:cNvSpPr>
          <p:nvPr>
            <p:ph type="pic" sz="quarter" idx="17" hasCustomPrompt="1"/>
          </p:nvPr>
        </p:nvSpPr>
        <p:spPr>
          <a:xfrm>
            <a:off x="1"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1" y="4632872"/>
            <a:ext cx="11582400" cy="981038"/>
          </a:xfrm>
          <a:ln>
            <a:noFill/>
          </a:ln>
        </p:spPr>
        <p:txBody>
          <a:bodyPr anchor="b" anchorCtr="0">
            <a:spAutoFit/>
          </a:bodyPr>
          <a:lstStyle>
            <a:lvl1pPr marL="0" indent="0">
              <a:lnSpc>
                <a:spcPct val="95000"/>
              </a:lnSpc>
              <a:buNone/>
              <a:defRPr sz="5998">
                <a:solidFill>
                  <a:schemeClr val="tx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53518D66-BC0D-1B7B-E8DB-965EA200146A}"/>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936482EF-AE01-36A4-DF74-56DCF5DCF44D}"/>
              </a:ext>
            </a:extLst>
          </p:cNvPr>
          <p:cNvSpPr>
            <a:spLocks noGrp="1"/>
          </p:cNvSpPr>
          <p:nvPr>
            <p:ph type="sldNum" sz="quarter" idx="1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29193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51" y="304800"/>
            <a:ext cx="10861369" cy="682268"/>
          </a:xfrm>
        </p:spPr>
        <p:txBody>
          <a:bodyPr anchor="ctr"/>
          <a:lstStyle/>
          <a:p>
            <a:r>
              <a:rPr lang="en-US"/>
              <a:t>Click to edit title</a:t>
            </a:r>
            <a:endParaRPr/>
          </a:p>
        </p:txBody>
      </p:sp>
      <p:sp>
        <p:nvSpPr>
          <p:cNvPr id="5" name="Footer Placeholder 4"/>
          <p:cNvSpPr>
            <a:spLocks noGrp="1"/>
          </p:cNvSpPr>
          <p:nvPr>
            <p:ph type="ftr" sz="quarter" idx="11"/>
          </p:nvPr>
        </p:nvSpPr>
        <p:spPr>
          <a:xfrm>
            <a:off x="1013163" y="6266008"/>
            <a:ext cx="3658553" cy="21945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6" name="Slide Number Placeholder 5"/>
          <p:cNvSpPr>
            <a:spLocks noGrp="1"/>
          </p:cNvSpPr>
          <p:nvPr>
            <p:ph type="sldNum" sz="quarter" idx="12"/>
          </p:nvPr>
        </p:nvSpPr>
        <p:spPr>
          <a:xfrm>
            <a:off x="684391" y="6266008"/>
            <a:ext cx="175064" cy="21945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Forma DJR Mic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9" name="Text Placeholder 8">
            <a:extLst>
              <a:ext uri="{FF2B5EF4-FFF2-40B4-BE49-F238E27FC236}">
                <a16:creationId xmlns:a16="http://schemas.microsoft.com/office/drawing/2014/main" id="{1918724C-52DC-44FC-B327-E598D89136E0}"/>
              </a:ext>
            </a:extLst>
          </p:cNvPr>
          <p:cNvSpPr>
            <a:spLocks noGrp="1"/>
          </p:cNvSpPr>
          <p:nvPr>
            <p:ph type="body" sz="quarter" idx="14" hasCustomPrompt="1"/>
          </p:nvPr>
        </p:nvSpPr>
        <p:spPr>
          <a:xfrm>
            <a:off x="684391" y="1628965"/>
            <a:ext cx="10861328" cy="439185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70815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tandard &amp; Sub Header">
    <p:spTree>
      <p:nvGrpSpPr>
        <p:cNvPr id="1" name=""/>
        <p:cNvGrpSpPr/>
        <p:nvPr/>
      </p:nvGrpSpPr>
      <p:grpSpPr>
        <a:xfrm>
          <a:off x="0" y="0"/>
          <a:ext cx="0" cy="0"/>
          <a:chOff x="0" y="0"/>
          <a:chExt cx="0" cy="0"/>
        </a:xfrm>
      </p:grpSpPr>
      <p:sp>
        <p:nvSpPr>
          <p:cNvPr id="28" name="Text Placeholder 16">
            <a:extLst>
              <a:ext uri="{FF2B5EF4-FFF2-40B4-BE49-F238E27FC236}">
                <a16:creationId xmlns:a16="http://schemas.microsoft.com/office/drawing/2014/main" id="{D1C63C19-CF27-F08A-893B-19F7DD94E8FA}"/>
              </a:ext>
            </a:extLst>
          </p:cNvPr>
          <p:cNvSpPr>
            <a:spLocks noGrp="1"/>
          </p:cNvSpPr>
          <p:nvPr>
            <p:ph type="body" sz="quarter" idx="10" hasCustomPrompt="1"/>
          </p:nvPr>
        </p:nvSpPr>
        <p:spPr>
          <a:xfrm>
            <a:off x="1187692" y="266452"/>
            <a:ext cx="10640863" cy="557012"/>
          </a:xfrm>
          <a:prstGeom prst="rect">
            <a:avLst/>
          </a:prstGeom>
        </p:spPr>
        <p:txBody>
          <a:bodyPr/>
          <a:lstStyle>
            <a:lvl1pPr marL="0" indent="0">
              <a:buNone/>
              <a:defRPr sz="4000">
                <a:latin typeface="Forma DJR Display" panose="00000000000000090000" pitchFamily="2" charset="0"/>
              </a:defRPr>
            </a:lvl1pPr>
          </a:lstStyle>
          <a:p>
            <a:pPr lvl="0"/>
            <a:r>
              <a:rPr lang="en-US"/>
              <a:t>&lt;&lt; header &gt;&gt;</a:t>
            </a:r>
            <a:endParaRPr lang="en-AU"/>
          </a:p>
        </p:txBody>
      </p:sp>
      <p:cxnSp>
        <p:nvCxnSpPr>
          <p:cNvPr id="29" name="Straight Connector 28">
            <a:extLst>
              <a:ext uri="{FF2B5EF4-FFF2-40B4-BE49-F238E27FC236}">
                <a16:creationId xmlns:a16="http://schemas.microsoft.com/office/drawing/2014/main" id="{CBC6C155-06FA-8370-245A-74A5825A7406}"/>
              </a:ext>
            </a:extLst>
          </p:cNvPr>
          <p:cNvCxnSpPr>
            <a:cxnSpLocks/>
          </p:cNvCxnSpPr>
          <p:nvPr userDrawn="1"/>
        </p:nvCxnSpPr>
        <p:spPr>
          <a:xfrm>
            <a:off x="363445" y="1229947"/>
            <a:ext cx="11465110" cy="0"/>
          </a:xfrm>
          <a:prstGeom prst="line">
            <a:avLst/>
          </a:prstGeom>
        </p:spPr>
        <p:style>
          <a:lnRef idx="1">
            <a:schemeClr val="dk1"/>
          </a:lnRef>
          <a:fillRef idx="0">
            <a:schemeClr val="dk1"/>
          </a:fillRef>
          <a:effectRef idx="0">
            <a:schemeClr val="dk1"/>
          </a:effectRef>
          <a:fontRef idx="minor">
            <a:schemeClr val="tx1"/>
          </a:fontRef>
        </p:style>
      </p:cxnSp>
      <p:sp>
        <p:nvSpPr>
          <p:cNvPr id="30" name="Text Placeholder 16">
            <a:extLst>
              <a:ext uri="{FF2B5EF4-FFF2-40B4-BE49-F238E27FC236}">
                <a16:creationId xmlns:a16="http://schemas.microsoft.com/office/drawing/2014/main" id="{EA4180A2-EAFA-5BB9-86F5-FF71A41DA2BC}"/>
              </a:ext>
            </a:extLst>
          </p:cNvPr>
          <p:cNvSpPr>
            <a:spLocks noGrp="1"/>
          </p:cNvSpPr>
          <p:nvPr>
            <p:ph type="body" sz="quarter" idx="12" hasCustomPrompt="1"/>
          </p:nvPr>
        </p:nvSpPr>
        <p:spPr>
          <a:xfrm>
            <a:off x="363445" y="1352906"/>
            <a:ext cx="11465110" cy="4649453"/>
          </a:xfrm>
          <a:prstGeom prst="rect">
            <a:avLst/>
          </a:prstGeom>
        </p:spPr>
        <p:txBody>
          <a:bodyPr/>
          <a:lstStyle>
            <a:lvl1pPr marL="0" indent="0">
              <a:buNone/>
              <a:defRPr sz="2200">
                <a:latin typeface="Forma DJR Display" panose="00000000000000090000" pitchFamily="2" charset="0"/>
              </a:defRPr>
            </a:lvl1pPr>
          </a:lstStyle>
          <a:p>
            <a:pPr lvl="0"/>
            <a:r>
              <a:rPr lang="en-US"/>
              <a:t>&lt;&lt; insert content &gt;&gt;</a:t>
            </a:r>
            <a:endParaRPr lang="en-AU"/>
          </a:p>
        </p:txBody>
      </p:sp>
      <p:sp>
        <p:nvSpPr>
          <p:cNvPr id="31" name="Text Placeholder 16">
            <a:extLst>
              <a:ext uri="{FF2B5EF4-FFF2-40B4-BE49-F238E27FC236}">
                <a16:creationId xmlns:a16="http://schemas.microsoft.com/office/drawing/2014/main" id="{3779FCCB-4563-9982-C2E5-A81B2F5667FC}"/>
              </a:ext>
            </a:extLst>
          </p:cNvPr>
          <p:cNvSpPr>
            <a:spLocks noGrp="1"/>
          </p:cNvSpPr>
          <p:nvPr>
            <p:ph type="body" sz="quarter" idx="11" hasCustomPrompt="1"/>
          </p:nvPr>
        </p:nvSpPr>
        <p:spPr>
          <a:xfrm>
            <a:off x="1187692" y="829903"/>
            <a:ext cx="10640862" cy="399431"/>
          </a:xfrm>
          <a:prstGeom prst="rect">
            <a:avLst/>
          </a:prstGeom>
        </p:spPr>
        <p:txBody>
          <a:bodyPr/>
          <a:lstStyle>
            <a:lvl1pPr marL="0" indent="0">
              <a:buNone/>
              <a:defRPr sz="2200">
                <a:latin typeface="Forma DJR Display" panose="00000000000000090000" pitchFamily="2" charset="0"/>
              </a:defRPr>
            </a:lvl1pPr>
          </a:lstStyle>
          <a:p>
            <a:pPr lvl="0"/>
            <a:r>
              <a:rPr lang="en-US"/>
              <a:t>&lt;&lt; sub header &gt;&gt;</a:t>
            </a:r>
            <a:endParaRPr lang="en-AU"/>
          </a:p>
        </p:txBody>
      </p:sp>
      <p:pic>
        <p:nvPicPr>
          <p:cNvPr id="2" name="Picture 1" descr="A blue letter o on a black background&#10;&#10;Description automatically generated">
            <a:extLst>
              <a:ext uri="{FF2B5EF4-FFF2-40B4-BE49-F238E27FC236}">
                <a16:creationId xmlns:a16="http://schemas.microsoft.com/office/drawing/2014/main" id="{C7E6D1BA-0CF3-0024-0887-120C9C4A4A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445" y="371031"/>
            <a:ext cx="744666" cy="410823"/>
          </a:xfrm>
          <a:prstGeom prst="rect">
            <a:avLst/>
          </a:prstGeom>
        </p:spPr>
      </p:pic>
    </p:spTree>
    <p:extLst>
      <p:ext uri="{BB962C8B-B14F-4D97-AF65-F5344CB8AC3E}">
        <p14:creationId xmlns:p14="http://schemas.microsoft.com/office/powerpoint/2010/main" val="3201649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3/20/2025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0977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 Full Blee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334163-28FB-B2A3-FD21-5175C37037C9}"/>
              </a:ext>
            </a:extLst>
          </p:cNvPr>
          <p:cNvSpPr>
            <a:spLocks noGrp="1"/>
          </p:cNvSpPr>
          <p:nvPr>
            <p:ph type="pic" sz="quarter" idx="10" hasCustomPrompt="1"/>
          </p:nvPr>
        </p:nvSpPr>
        <p:spPr>
          <a:xfrm>
            <a:off x="0" y="0"/>
            <a:ext cx="12192000" cy="6858000"/>
          </a:xfrm>
          <a:solidFill>
            <a:schemeClr val="accent2"/>
          </a:solidFill>
        </p:spPr>
        <p:txBody>
          <a:bodyPr anchor="ctr"/>
          <a:lstStyle>
            <a:lvl1pPr algn="ctr">
              <a:defRPr/>
            </a:lvl1pPr>
          </a:lstStyle>
          <a:p>
            <a:r>
              <a:rPr lang="en-GB"/>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BE5C70BA-F3C9-5E73-B1AD-70D337A39A32}"/>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2048458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A1F9033B-288A-B59D-53C3-564AA9FD9A75}"/>
              </a:ext>
            </a:extLst>
          </p:cNvPr>
          <p:cNvSpPr/>
          <p:nvPr userDrawn="1"/>
        </p:nvSpPr>
        <p:spPr bwMode="ltGray">
          <a:xfrm>
            <a:off x="7052733" y="-2"/>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sp>
        <p:nvSpPr>
          <p:cNvPr id="3" name="Parallelogram 2">
            <a:extLst>
              <a:ext uri="{FF2B5EF4-FFF2-40B4-BE49-F238E27FC236}">
                <a16:creationId xmlns:a16="http://schemas.microsoft.com/office/drawing/2014/main" id="{A25D2EE2-7864-9E28-BE76-5D0EC4EBEE21}"/>
              </a:ext>
            </a:extLst>
          </p:cNvPr>
          <p:cNvSpPr/>
          <p:nvPr userDrawn="1"/>
        </p:nvSpPr>
        <p:spPr bwMode="ltGray">
          <a:xfrm>
            <a:off x="8915400" y="1932765"/>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1820334" y="1"/>
            <a:ext cx="8746067" cy="4470076"/>
          </a:xfrm>
          <a:prstGeom prst="parallelogram">
            <a:avLst>
              <a:gd name="adj" fmla="val 35934"/>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pic>
        <p:nvPicPr>
          <p:cNvPr id="4" name="Picture 3" descr="A blue circle with white letters on it&#10;&#10;AI-generated content may be incorrect.">
            <a:extLst>
              <a:ext uri="{FF2B5EF4-FFF2-40B4-BE49-F238E27FC236}">
                <a16:creationId xmlns:a16="http://schemas.microsoft.com/office/drawing/2014/main" id="{2C6527FE-219C-93E3-EF06-6E7F3F02B293}"/>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0799676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A1F9033B-288A-B59D-53C3-564AA9FD9A75}"/>
              </a:ext>
            </a:extLst>
          </p:cNvPr>
          <p:cNvSpPr/>
          <p:nvPr userDrawn="1"/>
        </p:nvSpPr>
        <p:spPr bwMode="ltGray">
          <a:xfrm>
            <a:off x="7052733" y="-2"/>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sp>
        <p:nvSpPr>
          <p:cNvPr id="3" name="Parallelogram 2">
            <a:extLst>
              <a:ext uri="{FF2B5EF4-FFF2-40B4-BE49-F238E27FC236}">
                <a16:creationId xmlns:a16="http://schemas.microsoft.com/office/drawing/2014/main" id="{A25D2EE2-7864-9E28-BE76-5D0EC4EBEE21}"/>
              </a:ext>
            </a:extLst>
          </p:cNvPr>
          <p:cNvSpPr/>
          <p:nvPr userDrawn="1"/>
        </p:nvSpPr>
        <p:spPr bwMode="ltGray">
          <a:xfrm>
            <a:off x="8915400" y="1932765"/>
            <a:ext cx="2540000" cy="4925235"/>
          </a:xfrm>
          <a:prstGeom prst="parallelogram">
            <a:avLst>
              <a:gd name="adj" fmla="val 719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1820334" y="2387924"/>
            <a:ext cx="8746067" cy="4470076"/>
          </a:xfrm>
          <a:prstGeom prst="parallelogram">
            <a:avLst>
              <a:gd name="adj" fmla="val 35934"/>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pic>
        <p:nvPicPr>
          <p:cNvPr id="4" name="Picture 3" descr="A blue circle with white letters on it&#10;&#10;AI-generated content may be incorrect.">
            <a:extLst>
              <a:ext uri="{FF2B5EF4-FFF2-40B4-BE49-F238E27FC236}">
                <a16:creationId xmlns:a16="http://schemas.microsoft.com/office/drawing/2014/main" id="{98C1C06E-01C2-42A1-F990-EFE40516A0C1}"/>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16647372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2497667" y="-2"/>
            <a:ext cx="8746067" cy="655320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0636F355-837A-8ADF-A6B6-8ED0B241923B}"/>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88533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C51E0-DD06-0865-FC84-272370C89F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27127" y="262465"/>
            <a:ext cx="614048" cy="614048"/>
          </a:xfrm>
          <a:prstGeom prst="rect">
            <a:avLst/>
          </a:prstGeom>
        </p:spPr>
      </p:pic>
      <p:sp>
        <p:nvSpPr>
          <p:cNvPr id="8" name="Picture Placeholder 7">
            <a:extLst>
              <a:ext uri="{FF2B5EF4-FFF2-40B4-BE49-F238E27FC236}">
                <a16:creationId xmlns:a16="http://schemas.microsoft.com/office/drawing/2014/main" id="{F7EB6535-FEDC-1189-C30E-FB281CCF01B4}"/>
              </a:ext>
            </a:extLst>
          </p:cNvPr>
          <p:cNvSpPr>
            <a:spLocks noGrp="1"/>
          </p:cNvSpPr>
          <p:nvPr>
            <p:ph type="pic" sz="quarter" idx="10" hasCustomPrompt="1"/>
          </p:nvPr>
        </p:nvSpPr>
        <p:spPr>
          <a:xfrm>
            <a:off x="5943600" y="-2"/>
            <a:ext cx="8746067" cy="6553202"/>
          </a:xfrm>
          <a:prstGeom prst="parallelogram">
            <a:avLst>
              <a:gd name="adj" fmla="val 36709"/>
            </a:avLst>
          </a:prstGeom>
          <a:solidFill>
            <a:schemeClr val="accent2"/>
          </a:solidFill>
        </p:spPr>
        <p:txBody>
          <a:bodyPr anchor="ctr"/>
          <a:lstStyle>
            <a:lvl1pPr algn="ctr">
              <a:defRPr b="0" i="0">
                <a:latin typeface="Forma DJR Display" pitchFamily="2" charset="77"/>
              </a:defRPr>
            </a:lvl1pPr>
          </a:lstStyle>
          <a:p>
            <a:r>
              <a:rPr lang="en-GB"/>
              <a:t>CLICK TO INSERT PICTURE</a:t>
            </a:r>
          </a:p>
        </p:txBody>
      </p:sp>
      <p:pic>
        <p:nvPicPr>
          <p:cNvPr id="2" name="Picture 1" descr="A blue circle with white letters on it&#10;&#10;AI-generated content may be incorrect.">
            <a:extLst>
              <a:ext uri="{FF2B5EF4-FFF2-40B4-BE49-F238E27FC236}">
                <a16:creationId xmlns:a16="http://schemas.microsoft.com/office/drawing/2014/main" id="{8B53853D-657A-C3F2-A12C-7001CC0C8154}"/>
              </a:ext>
            </a:extLst>
          </p:cNvPr>
          <p:cNvPicPr>
            <a:picLocks noChangeAspect="1"/>
          </p:cNvPicPr>
          <p:nvPr userDrawn="1"/>
        </p:nvPicPr>
        <p:blipFill>
          <a:blip r:embed="rId3"/>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4970410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duct 1">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C00523D-8681-A66F-6C76-97C78785B3B2}"/>
              </a:ext>
            </a:extLst>
          </p:cNvPr>
          <p:cNvSpPr/>
          <p:nvPr userDrawn="1"/>
        </p:nvSpPr>
        <p:spPr bwMode="ltGray">
          <a:xfrm>
            <a:off x="-2104238" y="2495232"/>
            <a:ext cx="7368229" cy="4362768"/>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pic>
        <p:nvPicPr>
          <p:cNvPr id="3" name="Picture 2" descr="A blue circle with white letters on it&#10;&#10;AI-generated content may be incorrect.">
            <a:extLst>
              <a:ext uri="{FF2B5EF4-FFF2-40B4-BE49-F238E27FC236}">
                <a16:creationId xmlns:a16="http://schemas.microsoft.com/office/drawing/2014/main" id="{A28175F4-B7FC-71DC-A7E4-E13B8E165759}"/>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2580001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duct 2">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589733C5-4164-B676-7618-E8C0312D0563}"/>
              </a:ext>
            </a:extLst>
          </p:cNvPr>
          <p:cNvSpPr/>
          <p:nvPr userDrawn="1"/>
        </p:nvSpPr>
        <p:spPr bwMode="ltGray">
          <a:xfrm>
            <a:off x="7251398" y="1550167"/>
            <a:ext cx="8964341" cy="5307834"/>
          </a:xfrm>
          <a:prstGeom prst="parallelogram">
            <a:avLst>
              <a:gd name="adj" fmla="val 363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Forma DJR Display" pitchFamily="2" charset="77"/>
            </a:endParaRPr>
          </a:p>
        </p:txBody>
      </p:sp>
      <p:pic>
        <p:nvPicPr>
          <p:cNvPr id="2" name="Picture 1" descr="A blue circle with white letters on it&#10;&#10;AI-generated content may be incorrect.">
            <a:extLst>
              <a:ext uri="{FF2B5EF4-FFF2-40B4-BE49-F238E27FC236}">
                <a16:creationId xmlns:a16="http://schemas.microsoft.com/office/drawing/2014/main" id="{35F53AC8-1170-6CE5-C291-BFA7F1B72FCF}"/>
              </a:ext>
            </a:extLst>
          </p:cNvPr>
          <p:cNvPicPr>
            <a:picLocks noChangeAspect="1"/>
          </p:cNvPicPr>
          <p:nvPr userDrawn="1"/>
        </p:nvPicPr>
        <p:blipFill>
          <a:blip r:embed="rId2"/>
          <a:stretch>
            <a:fillRect/>
          </a:stretch>
        </p:blipFill>
        <p:spPr>
          <a:xfrm>
            <a:off x="11683239" y="190501"/>
            <a:ext cx="309600" cy="309600"/>
          </a:xfrm>
          <a:prstGeom prst="rect">
            <a:avLst/>
          </a:prstGeom>
        </p:spPr>
      </p:pic>
    </p:spTree>
    <p:extLst>
      <p:ext uri="{BB962C8B-B14F-4D97-AF65-F5344CB8AC3E}">
        <p14:creationId xmlns:p14="http://schemas.microsoft.com/office/powerpoint/2010/main" val="36709570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oleObject" Target="../embeddings/oleObject1.bin"/><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oleObject" Target="../embeddings/oleObject2.bin"/><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theme" Target="../theme/theme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image" Target="../media/image7.emf"/><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tags" Target="../tags/tag2.xml"/><Relationship Id="rId20" Type="http://schemas.openxmlformats.org/officeDocument/2006/relationships/slideLayout" Target="../slideLayouts/slideLayout68.xml"/><Relationship Id="rId41"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theme" Target="../theme/theme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10896F2-50B7-CCB1-16DE-055A1AAFFFF1}"/>
              </a:ext>
            </a:extLst>
          </p:cNvPr>
          <p:cNvGraphicFramePr>
            <a:graphicFrameLocks noChangeAspect="1"/>
          </p:cNvGraphicFramePr>
          <p:nvPr userDrawn="1">
            <p:custDataLst>
              <p:tags r:id="rId50"/>
            </p:custDataLst>
            <p:extLst>
              <p:ext uri="{D42A27DB-BD31-4B8C-83A1-F6EECF244321}">
                <p14:modId xmlns:p14="http://schemas.microsoft.com/office/powerpoint/2010/main" val="746129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395" imgH="394" progId="TCLayout.ActiveDocument.1">
                  <p:embed/>
                </p:oleObj>
              </mc:Choice>
              <mc:Fallback>
                <p:oleObj name="think-cell Slide" r:id="rId51" imgW="395" imgH="394" progId="TCLayout.ActiveDocument.1">
                  <p:embed/>
                  <p:pic>
                    <p:nvPicPr>
                      <p:cNvPr id="5" name="think-cell data - do not delete" hidden="1">
                        <a:extLst>
                          <a:ext uri="{FF2B5EF4-FFF2-40B4-BE49-F238E27FC236}">
                            <a16:creationId xmlns:a16="http://schemas.microsoft.com/office/drawing/2014/main" id="{C10896F2-50B7-CCB1-16DE-055A1AAFFFF1}"/>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9" y="6647701"/>
            <a:ext cx="1685196" cy="107722"/>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47701"/>
            <a:ext cx="109032" cy="107722"/>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1" y="78800"/>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1"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sp>
        <p:nvSpPr>
          <p:cNvPr id="6" name="logo">
            <a:extLst>
              <a:ext uri="{FF2B5EF4-FFF2-40B4-BE49-F238E27FC236}">
                <a16:creationId xmlns:a16="http://schemas.microsoft.com/office/drawing/2014/main" id="{8E355ECF-2A21-A412-D8D5-518A0EDE4A99}"/>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a:p>
        </p:txBody>
      </p:sp>
    </p:spTree>
    <p:extLst>
      <p:ext uri="{BB962C8B-B14F-4D97-AF65-F5344CB8AC3E}">
        <p14:creationId xmlns:p14="http://schemas.microsoft.com/office/powerpoint/2010/main" val="4971514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 id="2147483747" r:id="rId43"/>
    <p:sldLayoutId id="2147483748" r:id="rId44"/>
    <p:sldLayoutId id="2147483749" r:id="rId45"/>
    <p:sldLayoutId id="2147483750" r:id="rId46"/>
    <p:sldLayoutId id="2147483843" r:id="rId47"/>
    <p:sldLayoutId id="2147483844"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Forma DJR Micro" panose="00000000000000090000" pitchFamily="2" charset="0"/>
        <a:buNone/>
        <a:tabLst/>
        <a:defRPr sz="1799" kern="1200">
          <a:solidFill>
            <a:schemeClr val="tx1"/>
          </a:solidFill>
          <a:latin typeface="+mn-lt"/>
          <a:ea typeface="+mn-ea"/>
          <a:cs typeface="+mn-cs"/>
        </a:defRPr>
      </a:lvl1pPr>
      <a:lvl2pPr marL="180921" indent="-166638" algn="l" defTabSz="914126" rtl="0" eaLnBrk="1" fontAlgn="ctr" latinLnBrk="0" hangingPunct="1">
        <a:lnSpc>
          <a:spcPct val="90000"/>
        </a:lnSpc>
        <a:spcBef>
          <a:spcPts val="500"/>
        </a:spcBef>
        <a:buClrTx/>
        <a:buFont typeface="Forma DJR Micro" panose="00000000000000090000" pitchFamily="2" charset="0"/>
        <a:buChar char="•"/>
        <a:tabLst/>
        <a:defRPr sz="1799" kern="1200">
          <a:solidFill>
            <a:schemeClr val="tx1"/>
          </a:solidFill>
          <a:latin typeface="+mn-lt"/>
          <a:ea typeface="+mn-ea"/>
          <a:cs typeface="+mn-cs"/>
        </a:defRPr>
      </a:lvl2pPr>
      <a:lvl3pPr marL="520544" indent="-161876" algn="l" defTabSz="914126"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748" indent="-180921" algn="l" defTabSz="914126"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669" indent="-134898" algn="l" defTabSz="914126"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416" indent="-177747" algn="l" defTabSz="914126"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336" indent="-139658" algn="l" defTabSz="914126"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257" indent="-134898" algn="l" defTabSz="914126"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004" indent="-180921" algn="l" defTabSz="914126"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126" rtl="0" eaLnBrk="1" latinLnBrk="0" hangingPunct="1">
        <a:lnSpc>
          <a:spcPct val="90000"/>
        </a:lnSpc>
        <a:spcBef>
          <a:spcPct val="18519"/>
        </a:spcBef>
        <a:buFont typeface="Forma DJR Micro" panose="00000000000000090000" pitchFamily="2" charset="0"/>
        <a:buNone/>
        <a:tabLst>
          <a:tab pos="225357" algn="l"/>
        </a:tabLst>
        <a:defRPr sz="1799" kern="1200">
          <a:solidFill>
            <a:schemeClr val="tx1"/>
          </a:solidFill>
          <a:latin typeface="+mn-lt"/>
          <a:ea typeface="+mn-ea"/>
          <a:cs typeface="+mn-cs"/>
        </a:defRPr>
      </a:lvl1pPr>
      <a:lvl2pPr marL="177747" indent="-166638" algn="l" defTabSz="914126" rtl="0" eaLnBrk="1" fontAlgn="ctr" latinLnBrk="0" hangingPunct="1">
        <a:lnSpc>
          <a:spcPct val="90000"/>
        </a:lnSpc>
        <a:spcBef>
          <a:spcPct val="9259"/>
        </a:spcBef>
        <a:buClrTx/>
        <a:buFont typeface="Forma DJR Micro" panose="00000000000000090000" pitchFamily="2" charset="0"/>
        <a:buChar char="•"/>
        <a:tabLst/>
        <a:defRPr sz="1799" kern="1200">
          <a:solidFill>
            <a:schemeClr val="tx1"/>
          </a:solidFill>
          <a:latin typeface="+mn-lt"/>
          <a:ea typeface="+mn-ea"/>
          <a:cs typeface="+mn-cs"/>
        </a:defRPr>
      </a:lvl2pPr>
      <a:lvl3pPr marL="358667" indent="-161876" algn="l" defTabSz="914126"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002" indent="-180921" algn="l" defTabSz="914126"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335" indent="-134898" algn="l" defTabSz="914126"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669" indent="-177747" algn="l" defTabSz="914126"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002" indent="-139658" algn="l" defTabSz="914126"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336" indent="-134898" algn="l" defTabSz="914126"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4669" indent="-180921" algn="l" defTabSz="914126"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A398389-D86E-83F1-816F-930470AB2662}"/>
              </a:ext>
            </a:extLst>
          </p:cNvPr>
          <p:cNvGraphicFramePr>
            <a:graphicFrameLocks noChangeAspect="1"/>
          </p:cNvGraphicFramePr>
          <p:nvPr userDrawn="1">
            <p:custDataLst>
              <p:tags r:id="rId46"/>
            </p:custDataLst>
            <p:extLst>
              <p:ext uri="{D42A27DB-BD31-4B8C-83A1-F6EECF244321}">
                <p14:modId xmlns:p14="http://schemas.microsoft.com/office/powerpoint/2010/main" val="183612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7" imgW="415" imgH="416" progId="TCLayout.ActiveDocument.1">
                  <p:embed/>
                </p:oleObj>
              </mc:Choice>
              <mc:Fallback>
                <p:oleObj name="think-cell Slide" r:id="rId47" imgW="415" imgH="416" progId="TCLayout.ActiveDocument.1">
                  <p:embed/>
                  <p:pic>
                    <p:nvPicPr>
                      <p:cNvPr id="5" name="Object 4" hidden="1">
                        <a:extLst>
                          <a:ext uri="{FF2B5EF4-FFF2-40B4-BE49-F238E27FC236}">
                            <a16:creationId xmlns:a16="http://schemas.microsoft.com/office/drawing/2014/main" id="{AA398389-D86E-83F1-816F-930470AB2662}"/>
                          </a:ext>
                        </a:extLst>
                      </p:cNvPr>
                      <p:cNvPicPr/>
                      <p:nvPr/>
                    </p:nvPicPr>
                    <p:blipFill>
                      <a:blip r:embed="rId48"/>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5765AB4C-9B56-4227-A1E8-E1D4E5265C97}"/>
              </a:ext>
            </a:extLst>
          </p:cNvPr>
          <p:cNvSpPr/>
          <p:nvPr userDrawn="1"/>
        </p:nvSpPr>
        <p:spPr bwMode="ltGray">
          <a:xfrm>
            <a:off x="0" y="0"/>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orma DJR Micro"/>
              <a:ea typeface="+mn-ea"/>
              <a:cs typeface="+mn-cs"/>
            </a:endParaRPr>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
        <p:nvSpPr>
          <p:cNvPr id="7" name="Footer Placeholder 3">
            <a:extLst>
              <a:ext uri="{FF2B5EF4-FFF2-40B4-BE49-F238E27FC236}">
                <a16:creationId xmlns:a16="http://schemas.microsoft.com/office/drawing/2014/main" id="{DBAF2646-968B-400B-B2BA-6249B4C6BB45}"/>
              </a:ext>
            </a:extLst>
          </p:cNvPr>
          <p:cNvSpPr txBox="1">
            <a:spLocks/>
          </p:cNvSpPr>
          <p:nvPr userDrawn="1"/>
        </p:nvSpPr>
        <p:spPr>
          <a:xfrm>
            <a:off x="298449" y="6492019"/>
            <a:ext cx="1509395" cy="153888"/>
          </a:xfrm>
          <a:prstGeom prst="rect">
            <a:avLst/>
          </a:prstGeom>
        </p:spPr>
        <p:txBody>
          <a:bodyPr anchor="ctr"/>
          <a:lstStyle>
            <a:defPPr>
              <a:defRPr lang="en-US"/>
            </a:defPPr>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fld id="{C5ED5588-AF82-498E-AE55-B082BBA36C49}"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tab pos="228600" algn="l"/>
                </a:tabLst>
                <a:defRPr/>
              </a:pPr>
              <a:t>‹#›</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HP Confidential</a:t>
            </a:r>
          </a:p>
        </p:txBody>
      </p:sp>
    </p:spTree>
    <p:extLst>
      <p:ext uri="{BB962C8B-B14F-4D97-AF65-F5344CB8AC3E}">
        <p14:creationId xmlns:p14="http://schemas.microsoft.com/office/powerpoint/2010/main" val="388555025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Lst>
  <p:hf hdr="0" ftr="0" dt="0"/>
  <p:txStyles>
    <p:titleStyle>
      <a:lvl1pPr algn="l" defTabSz="914400" rtl="0" eaLnBrk="1" latinLnBrk="0" hangingPunct="1">
        <a:lnSpc>
          <a:spcPct val="85000"/>
        </a:lnSpc>
        <a:spcBef>
          <a:spcPct val="0"/>
        </a:spcBef>
        <a:buNone/>
        <a:defRPr sz="3600" kern="1200">
          <a:solidFill>
            <a:schemeClr val="tx1"/>
          </a:solidFill>
          <a:latin typeface="+mj-lt"/>
          <a:ea typeface="+mj-ea"/>
          <a:cs typeface="+mj-cs"/>
        </a:defRPr>
      </a:lvl1pPr>
    </p:titleStyle>
    <p:bodyStyle>
      <a:lvl1pPr marL="225425" indent="-225425" algn="l" defTabSz="914400" rtl="0" eaLnBrk="1" latinLnBrk="0" hangingPunct="1">
        <a:lnSpc>
          <a:spcPct val="90000"/>
        </a:lnSpc>
        <a:spcBef>
          <a:spcPts val="1000"/>
        </a:spcBef>
        <a:buFont typeface="Arial" panose="020B0604020202020204" pitchFamily="34" charset="0"/>
        <a:buChar char="•"/>
        <a:tabLst>
          <a:tab pos="225425" algn="l"/>
        </a:tabLst>
        <a:defRPr sz="2800" kern="1200">
          <a:solidFill>
            <a:schemeClr val="tx1"/>
          </a:solidFill>
          <a:latin typeface="+mn-lt"/>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dirty="0"/>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dirty="0"/>
              <a:t>Edit Master text</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361784354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 id="2147483889" r:id="rId43"/>
    <p:sldLayoutId id="2147483890" r:id="rId44"/>
    <p:sldLayoutId id="2147483891" r:id="rId45"/>
    <p:sldLayoutId id="2147483892" r:id="rId46"/>
    <p:sldLayoutId id="2147483893" r:id="rId47"/>
    <p:sldLayoutId id="2147483894" r:id="rId48"/>
    <p:sldLayoutId id="2147483895" r:id="rId49"/>
    <p:sldLayoutId id="2147483896" r:id="rId50"/>
    <p:sldLayoutId id="2147483897" r:id="rId51"/>
    <p:sldLayoutId id="2147483898" r:id="rId52"/>
    <p:sldLayoutId id="2147483899" r:id="rId53"/>
    <p:sldLayoutId id="2147483900" r:id="rId54"/>
    <p:sldLayoutId id="2147483901" r:id="rId55"/>
    <p:sldLayoutId id="2147483902" r:id="rId56"/>
    <p:sldLayoutId id="2147483903" r:id="rId57"/>
    <p:sldLayoutId id="2147483904" r:id="rId58"/>
    <p:sldLayoutId id="2147483905" r:id="rId59"/>
    <p:sldLayoutId id="2147483906" r:id="rId60"/>
    <p:sldLayoutId id="2147483907" r:id="rId61"/>
    <p:sldLayoutId id="2147483908" r:id="rId62"/>
    <p:sldLayoutId id="2147483909" r:id="rId63"/>
    <p:sldLayoutId id="2147483910"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0" i="0" kern="1200" spc="80" baseline="0">
          <a:solidFill>
            <a:schemeClr val="tx1"/>
          </a:solidFill>
          <a:latin typeface="Forma DJR Display" pitchFamily="2" charset="77"/>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b="0" i="0" kern="1200" spc="80" baseline="0">
          <a:solidFill>
            <a:schemeClr val="tx1"/>
          </a:solidFill>
          <a:latin typeface="Forma DJR Micro" pitchFamily="2" charset="77"/>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b="0" i="0" kern="1200" spc="80" baseline="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b="0" i="0" kern="1200" spc="80" baseline="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b="0" i="0" kern="1200" spc="80" baseline="0">
          <a:solidFill>
            <a:schemeClr val="tx1"/>
          </a:solidFill>
          <a:latin typeface="Forma DJR Display" pitchFamily="2" charset="77"/>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guide id="31" orient="horz" pos="45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1.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1.xml"/><Relationship Id="rId1" Type="http://schemas.openxmlformats.org/officeDocument/2006/relationships/tags" Target="../tags/tag20.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svg"/><Relationship Id="rId1" Type="http://schemas.openxmlformats.org/officeDocument/2006/relationships/slideLayout" Target="../slideLayouts/slideLayout101.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0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oleObject" Target="../embeddings/oleObject19.bin"/><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slideLayout" Target="../slideLayouts/slideLayout101.xml"/><Relationship Id="rId1" Type="http://schemas.openxmlformats.org/officeDocument/2006/relationships/tags" Target="../tags/tag2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51.sv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E27A87-72FD-F704-8CB0-F425F5C55D75}"/>
              </a:ext>
            </a:extLst>
          </p:cNvPr>
          <p:cNvSpPr txBox="1"/>
          <p:nvPr/>
        </p:nvSpPr>
        <p:spPr>
          <a:xfrm>
            <a:off x="243663" y="5520730"/>
            <a:ext cx="6096000" cy="523220"/>
          </a:xfrm>
          <a:prstGeom prst="rect">
            <a:avLst/>
          </a:prstGeom>
          <a:noFill/>
        </p:spPr>
        <p:txBody>
          <a:bodyPr wrap="square">
            <a:spAutoFit/>
          </a:bodyPr>
          <a:lstStyle/>
          <a:p>
            <a:r>
              <a:rPr lang="en-US" sz="2800" dirty="0"/>
              <a:t>Scott Hallworth</a:t>
            </a:r>
            <a:endParaRPr lang="en-GB" sz="2800" dirty="0"/>
          </a:p>
        </p:txBody>
      </p:sp>
      <p:sp>
        <p:nvSpPr>
          <p:cNvPr id="6" name="TextBox 5">
            <a:extLst>
              <a:ext uri="{FF2B5EF4-FFF2-40B4-BE49-F238E27FC236}">
                <a16:creationId xmlns:a16="http://schemas.microsoft.com/office/drawing/2014/main" id="{D035CFD2-28C2-62DD-EB9F-8AF5CD9D4D7C}"/>
              </a:ext>
            </a:extLst>
          </p:cNvPr>
          <p:cNvSpPr txBox="1"/>
          <p:nvPr/>
        </p:nvSpPr>
        <p:spPr>
          <a:xfrm>
            <a:off x="243663" y="5982395"/>
            <a:ext cx="6670782" cy="369332"/>
          </a:xfrm>
          <a:prstGeom prst="rect">
            <a:avLst/>
          </a:prstGeom>
          <a:noFill/>
        </p:spPr>
        <p:txBody>
          <a:bodyPr wrap="square">
            <a:spAutoFit/>
          </a:bodyPr>
          <a:lstStyle/>
          <a:p>
            <a:r>
              <a:rPr lang="en-US"/>
              <a:t>Chief Data &amp; Analytics Officer and Head of Digital Solutions </a:t>
            </a:r>
            <a:endParaRPr lang="en-US" dirty="0"/>
          </a:p>
        </p:txBody>
      </p:sp>
      <p:sp>
        <p:nvSpPr>
          <p:cNvPr id="9" name="Text Placeholder 8">
            <a:extLst>
              <a:ext uri="{FF2B5EF4-FFF2-40B4-BE49-F238E27FC236}">
                <a16:creationId xmlns:a16="http://schemas.microsoft.com/office/drawing/2014/main" id="{7FF5A707-3B54-577A-CFB6-32DD0762B87C}"/>
              </a:ext>
            </a:extLst>
          </p:cNvPr>
          <p:cNvSpPr>
            <a:spLocks noGrp="1"/>
          </p:cNvSpPr>
          <p:nvPr>
            <p:ph type="body" sz="quarter" idx="10"/>
          </p:nvPr>
        </p:nvSpPr>
        <p:spPr>
          <a:xfrm>
            <a:off x="126705" y="137338"/>
            <a:ext cx="4392132" cy="3403304"/>
          </a:xfrm>
        </p:spPr>
        <p:txBody>
          <a:bodyPr/>
          <a:lstStyle/>
          <a:p>
            <a:r>
              <a:rPr lang="en-US" sz="6000" dirty="0"/>
              <a:t>AI @ HP: Transforming the future of work</a:t>
            </a:r>
          </a:p>
        </p:txBody>
      </p:sp>
    </p:spTree>
    <p:extLst>
      <p:ext uri="{BB962C8B-B14F-4D97-AF65-F5344CB8AC3E}">
        <p14:creationId xmlns:p14="http://schemas.microsoft.com/office/powerpoint/2010/main" val="191419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577387-78DB-C0B1-6500-5D538F2CC559}"/>
              </a:ext>
            </a:extLst>
          </p:cNvPr>
          <p:cNvSpPr/>
          <p:nvPr/>
        </p:nvSpPr>
        <p:spPr bwMode="ltGray">
          <a:xfrm flipV="1">
            <a:off x="0" y="3273146"/>
            <a:ext cx="6541454" cy="358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9" name="Rectangle 8">
            <a:extLst>
              <a:ext uri="{FF2B5EF4-FFF2-40B4-BE49-F238E27FC236}">
                <a16:creationId xmlns:a16="http://schemas.microsoft.com/office/drawing/2014/main" id="{DB77447E-4377-6154-4321-72FE6398AB64}"/>
              </a:ext>
            </a:extLst>
          </p:cNvPr>
          <p:cNvSpPr/>
          <p:nvPr/>
        </p:nvSpPr>
        <p:spPr bwMode="ltGray">
          <a:xfrm flipV="1">
            <a:off x="0" y="1807535"/>
            <a:ext cx="6541454" cy="1621432"/>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FD140AA-1083-B71E-B003-EDFEDA00E5F8}"/>
              </a:ext>
            </a:extLst>
          </p:cNvPr>
          <p:cNvSpPr>
            <a:spLocks noGrp="1"/>
          </p:cNvSpPr>
          <p:nvPr>
            <p:ph type="title" idx="4294967295"/>
          </p:nvPr>
        </p:nvSpPr>
        <p:spPr>
          <a:xfrm>
            <a:off x="222727" y="596900"/>
            <a:ext cx="6096000" cy="388938"/>
          </a:xfrm>
        </p:spPr>
        <p:txBody>
          <a:bodyPr/>
          <a:lstStyle/>
          <a:p>
            <a:pPr marL="0" marR="0" lvl="0" indent="0" algn="l" defTabSz="914400" rtl="0" eaLnBrk="1" fontAlgn="auto" latinLnBrk="0" hangingPunct="1">
              <a:spcBef>
                <a:spcPts val="0"/>
              </a:spcBef>
              <a:buClrTx/>
              <a:buSzTx/>
              <a:buFontTx/>
              <a:buNone/>
              <a:tabLst/>
              <a:defRPr/>
            </a:pPr>
            <a:r>
              <a:rPr kumimoji="0" lang="en-US" sz="4400" i="0" u="none" strike="noStrike" kern="1200" cap="none" spc="0" normalizeH="0" baseline="0" noProof="0" dirty="0">
                <a:ln>
                  <a:noFill/>
                </a:ln>
                <a:solidFill>
                  <a:prstClr val="black"/>
                </a:solidFill>
                <a:effectLst/>
                <a:uLnTx/>
                <a:uFillTx/>
                <a:ea typeface="+mn-ea"/>
                <a:cs typeface="Arial"/>
                <a:sym typeface="Arial"/>
              </a:rPr>
              <a:t>Investor Relation </a:t>
            </a:r>
            <a:r>
              <a:rPr lang="en-US" sz="4400" dirty="0">
                <a:solidFill>
                  <a:prstClr val="black"/>
                </a:solidFill>
                <a:ea typeface="+mn-ea"/>
                <a:cs typeface="Arial"/>
                <a:sym typeface="Arial"/>
              </a:rPr>
              <a:t>Sentiment</a:t>
            </a:r>
            <a:r>
              <a:rPr kumimoji="0" lang="en-US" sz="4400" i="0" u="none" strike="noStrike" kern="1200" cap="none" spc="0" normalizeH="0" baseline="0" noProof="0" dirty="0">
                <a:ln>
                  <a:noFill/>
                </a:ln>
                <a:solidFill>
                  <a:prstClr val="black"/>
                </a:solidFill>
                <a:effectLst/>
                <a:uLnTx/>
                <a:uFillTx/>
                <a:ea typeface="+mn-ea"/>
                <a:cs typeface="Arial"/>
                <a:sym typeface="Arial"/>
              </a:rPr>
              <a:t> Analysis</a:t>
            </a:r>
          </a:p>
        </p:txBody>
      </p:sp>
      <p:sp>
        <p:nvSpPr>
          <p:cNvPr id="3" name="TextBox 2">
            <a:extLst>
              <a:ext uri="{FF2B5EF4-FFF2-40B4-BE49-F238E27FC236}">
                <a16:creationId xmlns:a16="http://schemas.microsoft.com/office/drawing/2014/main" id="{70A732FE-DCE7-7815-2481-DF8B3823064C}"/>
              </a:ext>
            </a:extLst>
          </p:cNvPr>
          <p:cNvSpPr txBox="1"/>
          <p:nvPr/>
        </p:nvSpPr>
        <p:spPr>
          <a:xfrm>
            <a:off x="304801" y="1632453"/>
            <a:ext cx="5578195" cy="50629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Leveraging Virtual Assistant’s Large Language Model (LLM)</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800" dirty="0">
              <a:solidFill>
                <a:srgbClr val="FF0000"/>
              </a:solidFill>
              <a:latin typeface="Forma DJR Micro"/>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2800" dirty="0">
                <a:latin typeface="Forma DJR Micro"/>
                <a:cs typeface="Arial"/>
                <a:sym typeface="Arial"/>
              </a:rPr>
              <a:t>HP Chatbot that guides in the preparation of earnings call by providing conversational access to an pre-analyzed database of historical documents on performance and analyst sentiment.</a:t>
            </a:r>
          </a:p>
        </p:txBody>
      </p:sp>
      <p:pic>
        <p:nvPicPr>
          <p:cNvPr id="13" name="Picture 12" descr="A person and person looking at a computer&#10;&#10;Description automatically generated">
            <a:extLst>
              <a:ext uri="{FF2B5EF4-FFF2-40B4-BE49-F238E27FC236}">
                <a16:creationId xmlns:a16="http://schemas.microsoft.com/office/drawing/2014/main" id="{B4B645CB-1BA1-3365-C5B0-AAAA6ACD5B61}"/>
              </a:ext>
            </a:extLst>
          </p:cNvPr>
          <p:cNvPicPr>
            <a:picLocks noChangeAspect="1"/>
          </p:cNvPicPr>
          <p:nvPr/>
        </p:nvPicPr>
        <p:blipFill>
          <a:blip r:embed="rId3">
            <a:extLst>
              <a:ext uri="{28A0092B-C50C-407E-A947-70E740481C1C}">
                <a14:useLocalDpi xmlns:a14="http://schemas.microsoft.com/office/drawing/2010/main" val="0"/>
              </a:ext>
            </a:extLst>
          </a:blip>
          <a:srcRect l="23826" r="16539"/>
          <a:stretch/>
        </p:blipFill>
        <p:spPr>
          <a:xfrm>
            <a:off x="6096001" y="1807535"/>
            <a:ext cx="6096000" cy="5050464"/>
          </a:xfrm>
          <a:prstGeom prst="rect">
            <a:avLst/>
          </a:prstGeom>
        </p:spPr>
      </p:pic>
    </p:spTree>
    <p:extLst>
      <p:ext uri="{BB962C8B-B14F-4D97-AF65-F5344CB8AC3E}">
        <p14:creationId xmlns:p14="http://schemas.microsoft.com/office/powerpoint/2010/main" val="286460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0B40B8-D4C6-3E53-2502-C7CE3908E216}"/>
              </a:ext>
            </a:extLst>
          </p:cNvPr>
          <p:cNvPicPr>
            <a:picLocks noChangeAspect="1"/>
          </p:cNvPicPr>
          <p:nvPr/>
        </p:nvPicPr>
        <p:blipFill>
          <a:blip r:embed="rId2"/>
          <a:stretch>
            <a:fillRect/>
          </a:stretch>
        </p:blipFill>
        <p:spPr>
          <a:xfrm>
            <a:off x="233074" y="1459061"/>
            <a:ext cx="5462434" cy="4968441"/>
          </a:xfrm>
          <a:prstGeom prst="rect">
            <a:avLst/>
          </a:prstGeom>
        </p:spPr>
      </p:pic>
      <p:sp>
        <p:nvSpPr>
          <p:cNvPr id="2" name="Title 1">
            <a:extLst>
              <a:ext uri="{FF2B5EF4-FFF2-40B4-BE49-F238E27FC236}">
                <a16:creationId xmlns:a16="http://schemas.microsoft.com/office/drawing/2014/main" id="{D69FAB2C-2776-C760-EF90-746831D1DAB7}"/>
              </a:ext>
            </a:extLst>
          </p:cNvPr>
          <p:cNvSpPr>
            <a:spLocks noGrp="1"/>
          </p:cNvSpPr>
          <p:nvPr>
            <p:ph type="title" idx="4294967295"/>
          </p:nvPr>
        </p:nvSpPr>
        <p:spPr>
          <a:xfrm>
            <a:off x="297712" y="637418"/>
            <a:ext cx="5715000" cy="390525"/>
          </a:xfrm>
        </p:spPr>
        <p:txBody>
          <a:bodyPr/>
          <a:lstStyle/>
          <a:p>
            <a:r>
              <a:rPr kumimoji="0" lang="en-US" sz="4400" b="0" i="0" u="none" strike="noStrike" kern="1200" cap="none" spc="0" normalizeH="0" baseline="0" noProof="0" dirty="0">
                <a:ln>
                  <a:noFill/>
                </a:ln>
                <a:effectLst/>
                <a:uLnTx/>
                <a:uFillTx/>
              </a:rPr>
              <a:t>HP is using Z by HP data science solutions</a:t>
            </a:r>
            <a:endParaRPr lang="en-GB" sz="4400" strike="sngStrike" dirty="0">
              <a:solidFill>
                <a:srgbClr val="FF3900"/>
              </a:solidFill>
            </a:endParaRPr>
          </a:p>
        </p:txBody>
      </p:sp>
      <p:pic>
        <p:nvPicPr>
          <p:cNvPr id="5" name="Picture 4">
            <a:extLst>
              <a:ext uri="{FF2B5EF4-FFF2-40B4-BE49-F238E27FC236}">
                <a16:creationId xmlns:a16="http://schemas.microsoft.com/office/drawing/2014/main" id="{2D6D8E9F-9E49-F5CF-F076-25868D234C75}"/>
              </a:ext>
            </a:extLst>
          </p:cNvPr>
          <p:cNvPicPr>
            <a:picLocks noChangeAspect="1"/>
          </p:cNvPicPr>
          <p:nvPr/>
        </p:nvPicPr>
        <p:blipFill>
          <a:blip r:embed="rId3"/>
          <a:stretch>
            <a:fillRect/>
          </a:stretch>
        </p:blipFill>
        <p:spPr>
          <a:xfrm>
            <a:off x="146640" y="6460615"/>
            <a:ext cx="1522671" cy="319270"/>
          </a:xfrm>
          <a:prstGeom prst="rect">
            <a:avLst/>
          </a:prstGeom>
        </p:spPr>
      </p:pic>
      <p:sp>
        <p:nvSpPr>
          <p:cNvPr id="8" name="Rectangle 7">
            <a:extLst>
              <a:ext uri="{FF2B5EF4-FFF2-40B4-BE49-F238E27FC236}">
                <a16:creationId xmlns:a16="http://schemas.microsoft.com/office/drawing/2014/main" id="{CB84FD50-27A1-09B1-7830-672430F97CA2}"/>
              </a:ext>
            </a:extLst>
          </p:cNvPr>
          <p:cNvSpPr/>
          <p:nvPr/>
        </p:nvSpPr>
        <p:spPr bwMode="ltGray">
          <a:xfrm>
            <a:off x="6496493" y="1796902"/>
            <a:ext cx="5695507" cy="184979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pic>
        <p:nvPicPr>
          <p:cNvPr id="11" name="Picture 10" descr="A white letter and circle on a black background&#10;&#10;Description automatically generated">
            <a:extLst>
              <a:ext uri="{FF2B5EF4-FFF2-40B4-BE49-F238E27FC236}">
                <a16:creationId xmlns:a16="http://schemas.microsoft.com/office/drawing/2014/main" id="{45C0309B-190A-92DE-76E6-7E3BDED8D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5093" y="6101834"/>
            <a:ext cx="1012626" cy="651337"/>
          </a:xfrm>
          <a:prstGeom prst="rect">
            <a:avLst/>
          </a:prstGeom>
        </p:spPr>
      </p:pic>
      <p:sp>
        <p:nvSpPr>
          <p:cNvPr id="3" name="Rectangle 2">
            <a:extLst>
              <a:ext uri="{FF2B5EF4-FFF2-40B4-BE49-F238E27FC236}">
                <a16:creationId xmlns:a16="http://schemas.microsoft.com/office/drawing/2014/main" id="{A3C616E6-C9BF-0FE4-13F0-9FE0D420DC4B}"/>
              </a:ext>
            </a:extLst>
          </p:cNvPr>
          <p:cNvSpPr/>
          <p:nvPr/>
        </p:nvSpPr>
        <p:spPr bwMode="ltGray">
          <a:xfrm>
            <a:off x="6496492" y="3646699"/>
            <a:ext cx="5695507" cy="3211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Forma DJR Micro" pitchFamily="2" charset="77"/>
              <a:ea typeface="+mn-ea"/>
              <a:cs typeface="+mn-cs"/>
            </a:endParaRPr>
          </a:p>
        </p:txBody>
      </p:sp>
      <p:sp>
        <p:nvSpPr>
          <p:cNvPr id="4" name="TextBox 3">
            <a:extLst>
              <a:ext uri="{FF2B5EF4-FFF2-40B4-BE49-F238E27FC236}">
                <a16:creationId xmlns:a16="http://schemas.microsoft.com/office/drawing/2014/main" id="{92D3179F-D924-B73D-572B-079EB7222B15}"/>
              </a:ext>
            </a:extLst>
          </p:cNvPr>
          <p:cNvSpPr txBox="1"/>
          <p:nvPr/>
        </p:nvSpPr>
        <p:spPr>
          <a:xfrm>
            <a:off x="5908040" y="1975285"/>
            <a:ext cx="6119679" cy="1977464"/>
          </a:xfrm>
          <a:prstGeom prst="rect">
            <a:avLst/>
          </a:prstGeom>
          <a:solidFill>
            <a:srgbClr val="80A4EB"/>
          </a:solid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Forma DJR Micro"/>
                <a:ea typeface="+mn-ea"/>
                <a:cs typeface="+mn-cs"/>
              </a:rPr>
              <a:t>Z by HP data science solutions accelerate data workflows, helping data scientists to be more productive and efficient.</a:t>
            </a:r>
          </a:p>
        </p:txBody>
      </p:sp>
      <p:sp>
        <p:nvSpPr>
          <p:cNvPr id="6" name="TextBox 5">
            <a:extLst>
              <a:ext uri="{FF2B5EF4-FFF2-40B4-BE49-F238E27FC236}">
                <a16:creationId xmlns:a16="http://schemas.microsoft.com/office/drawing/2014/main" id="{930393F9-328D-74CD-7FDF-D3347A782A8A}"/>
              </a:ext>
            </a:extLst>
          </p:cNvPr>
          <p:cNvSpPr txBox="1"/>
          <p:nvPr/>
        </p:nvSpPr>
        <p:spPr>
          <a:xfrm>
            <a:off x="5876909" y="4131023"/>
            <a:ext cx="6315090" cy="489365"/>
          </a:xfrm>
          <a:prstGeom prst="rect">
            <a:avLst/>
          </a:prstGeom>
          <a:noFill/>
        </p:spPr>
        <p:txBody>
          <a:bodyPr wrap="square">
            <a:spAutoFit/>
          </a:bodyPr>
          <a:lstStyle/>
          <a:p>
            <a:pPr marL="0" marR="0" lvl="0" indent="0" algn="l" defTabSz="914400" rtl="0" eaLnBrk="1" fontAlgn="auto" latinLnBrk="0" hangingPunct="1">
              <a:lnSpc>
                <a:spcPct val="110000"/>
              </a:lnSpc>
              <a:spcBef>
                <a:spcPts val="1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Forma DJR Micro"/>
                <a:ea typeface="+mn-ea"/>
                <a:cs typeface="+mn-cs"/>
              </a:rPr>
              <a:t>Equipped with rigorous, multi-layered security.</a:t>
            </a:r>
          </a:p>
        </p:txBody>
      </p:sp>
      <p:sp>
        <p:nvSpPr>
          <p:cNvPr id="12" name="TextBox 11">
            <a:extLst>
              <a:ext uri="{FF2B5EF4-FFF2-40B4-BE49-F238E27FC236}">
                <a16:creationId xmlns:a16="http://schemas.microsoft.com/office/drawing/2014/main" id="{9AE2E5EC-979C-2855-5039-5F02BEB35BD2}"/>
              </a:ext>
            </a:extLst>
          </p:cNvPr>
          <p:cNvSpPr txBox="1"/>
          <p:nvPr/>
        </p:nvSpPr>
        <p:spPr>
          <a:xfrm>
            <a:off x="5876909" y="4884813"/>
            <a:ext cx="63150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 typeface="Forma DJR Micro" panose="00000000000000090000" pitchFamily="2" charset="0"/>
              <a:buNone/>
              <a:tabLst/>
              <a:defRPr/>
            </a:pPr>
            <a:r>
              <a:rPr kumimoji="0" lang="en-US" sz="2400" b="0" i="0" u="none" strike="noStrike" kern="1200" cap="none" spc="0" normalizeH="0" baseline="0" noProof="0" dirty="0">
                <a:ln>
                  <a:noFill/>
                </a:ln>
                <a:solidFill>
                  <a:prstClr val="black"/>
                </a:solidFill>
                <a:effectLst/>
                <a:uLnTx/>
                <a:uFillTx/>
                <a:latin typeface="Forma DJR Micro" pitchFamily="2" charset="77"/>
                <a:ea typeface="+mn-ea"/>
                <a:cs typeface="+mn-cs"/>
              </a:rPr>
              <a:t>Seamless and highly secure interaction with the cloud—toggle back and forth with ease.</a:t>
            </a:r>
          </a:p>
        </p:txBody>
      </p:sp>
      <p:pic>
        <p:nvPicPr>
          <p:cNvPr id="13" name="Picture 12" descr="A white letter and circle on a black background&#10;&#10;Description automatically generated">
            <a:extLst>
              <a:ext uri="{FF2B5EF4-FFF2-40B4-BE49-F238E27FC236}">
                <a16:creationId xmlns:a16="http://schemas.microsoft.com/office/drawing/2014/main" id="{B89450D1-09D0-21EB-D09A-E7434D4F0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807" y="4486106"/>
            <a:ext cx="810645" cy="521420"/>
          </a:xfrm>
          <a:prstGeom prst="rect">
            <a:avLst/>
          </a:prstGeom>
        </p:spPr>
      </p:pic>
      <p:sp>
        <p:nvSpPr>
          <p:cNvPr id="14" name="TextBox 13">
            <a:extLst>
              <a:ext uri="{FF2B5EF4-FFF2-40B4-BE49-F238E27FC236}">
                <a16:creationId xmlns:a16="http://schemas.microsoft.com/office/drawing/2014/main" id="{FE17FC5A-04FA-D8D0-4E4F-F13860216BB6}"/>
              </a:ext>
            </a:extLst>
          </p:cNvPr>
          <p:cNvSpPr txBox="1"/>
          <p:nvPr/>
        </p:nvSpPr>
        <p:spPr>
          <a:xfrm>
            <a:off x="5876910" y="6086774"/>
            <a:ext cx="63150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 typeface="Forma DJR Micro" panose="00000000000000090000" pitchFamily="2" charset="0"/>
              <a:buNone/>
              <a:tabLst/>
              <a:defRPr/>
            </a:pPr>
            <a:r>
              <a:rPr kumimoji="0" lang="en-US" sz="2400" b="0" i="0" u="none" strike="noStrike" kern="1200" cap="none" spc="0" normalizeH="0" baseline="0" noProof="0" dirty="0">
                <a:ln>
                  <a:noFill/>
                </a:ln>
                <a:solidFill>
                  <a:prstClr val="black"/>
                </a:solidFill>
                <a:effectLst/>
                <a:uLnTx/>
                <a:uFillTx/>
                <a:latin typeface="Forma DJR Micro" pitchFamily="2" charset="77"/>
                <a:ea typeface="+mn-ea"/>
                <a:cs typeface="+mn-cs"/>
              </a:rPr>
              <a:t>And more…</a:t>
            </a:r>
          </a:p>
        </p:txBody>
      </p:sp>
    </p:spTree>
    <p:extLst>
      <p:ext uri="{BB962C8B-B14F-4D97-AF65-F5344CB8AC3E}">
        <p14:creationId xmlns:p14="http://schemas.microsoft.com/office/powerpoint/2010/main" val="6628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E4B6-342E-BD8A-8977-FE55DF306C5A}"/>
              </a:ext>
            </a:extLst>
          </p:cNvPr>
          <p:cNvSpPr>
            <a:spLocks noGrp="1"/>
          </p:cNvSpPr>
          <p:nvPr>
            <p:ph type="title"/>
          </p:nvPr>
        </p:nvSpPr>
        <p:spPr/>
        <p:txBody>
          <a:bodyPr/>
          <a:lstStyle/>
          <a:p>
            <a:r>
              <a:rPr lang="en-US"/>
              <a:t>Z by HP AI studio</a:t>
            </a:r>
            <a:endParaRPr lang="en-GB"/>
          </a:p>
        </p:txBody>
      </p:sp>
      <p:sp>
        <p:nvSpPr>
          <p:cNvPr id="3" name="Rectangle 2">
            <a:extLst>
              <a:ext uri="{FF2B5EF4-FFF2-40B4-BE49-F238E27FC236}">
                <a16:creationId xmlns:a16="http://schemas.microsoft.com/office/drawing/2014/main" id="{97FA7521-DB19-56BD-48A9-5B85AFECA49D}"/>
              </a:ext>
            </a:extLst>
          </p:cNvPr>
          <p:cNvSpPr/>
          <p:nvPr/>
        </p:nvSpPr>
        <p:spPr bwMode="ltGray">
          <a:xfrm>
            <a:off x="114839" y="1590687"/>
            <a:ext cx="3881578" cy="1648047"/>
          </a:xfrm>
          <a:prstGeom prst="rect">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4" name="Rectangle 3">
            <a:extLst>
              <a:ext uri="{FF2B5EF4-FFF2-40B4-BE49-F238E27FC236}">
                <a16:creationId xmlns:a16="http://schemas.microsoft.com/office/drawing/2014/main" id="{5D07CBE5-E1B1-8B49-02ED-C12F2F3F414C}"/>
              </a:ext>
            </a:extLst>
          </p:cNvPr>
          <p:cNvSpPr/>
          <p:nvPr/>
        </p:nvSpPr>
        <p:spPr bwMode="ltGray">
          <a:xfrm>
            <a:off x="4155211" y="1590687"/>
            <a:ext cx="3878724" cy="1648047"/>
          </a:xfrm>
          <a:prstGeom prst="rect">
            <a:avLst/>
          </a:prstGeom>
          <a:solidFill>
            <a:srgbClr val="679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 name="Rectangle 4">
            <a:extLst>
              <a:ext uri="{FF2B5EF4-FFF2-40B4-BE49-F238E27FC236}">
                <a16:creationId xmlns:a16="http://schemas.microsoft.com/office/drawing/2014/main" id="{3E7F47CE-4DFB-7831-3216-DA07672FDFE6}"/>
              </a:ext>
            </a:extLst>
          </p:cNvPr>
          <p:cNvSpPr/>
          <p:nvPr/>
        </p:nvSpPr>
        <p:spPr bwMode="ltGray">
          <a:xfrm>
            <a:off x="8206910" y="1590687"/>
            <a:ext cx="3878724" cy="1648047"/>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28961CA2-F1F4-165E-38E3-943110DF8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93" y="3238734"/>
            <a:ext cx="3878724" cy="3327989"/>
          </a:xfrm>
          <a:prstGeom prst="rect">
            <a:avLst/>
          </a:prstGeom>
          <a:ln>
            <a:solidFill>
              <a:schemeClr val="bg1">
                <a:alpha val="34063"/>
              </a:schemeClr>
            </a:solidFill>
          </a:ln>
          <a:effectLst>
            <a:outerShdw blurRad="198006" dist="121154" dir="5400000" sx="58000" sy="58000" algn="ctr" rotWithShape="0">
              <a:schemeClr val="tx1">
                <a:alpha val="79000"/>
              </a:schemeClr>
            </a:outerShdw>
          </a:effectLst>
        </p:spPr>
      </p:pic>
      <p:pic>
        <p:nvPicPr>
          <p:cNvPr id="7" name="Picture 6">
            <a:extLst>
              <a:ext uri="{FF2B5EF4-FFF2-40B4-BE49-F238E27FC236}">
                <a16:creationId xmlns:a16="http://schemas.microsoft.com/office/drawing/2014/main" id="{A0AFAE3A-2B5D-30EB-CA65-88DE11212B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55211" y="3238734"/>
            <a:ext cx="3881578" cy="3327989"/>
          </a:xfrm>
          <a:prstGeom prst="rect">
            <a:avLst/>
          </a:prstGeom>
          <a:ln>
            <a:solidFill>
              <a:schemeClr val="bg1">
                <a:alpha val="34063"/>
              </a:schemeClr>
            </a:solidFill>
          </a:ln>
          <a:effectLst>
            <a:outerShdw blurRad="198006" dist="121154" dir="5400000" sx="58000" sy="58000" algn="ctr" rotWithShape="0">
              <a:schemeClr val="tx1">
                <a:alpha val="79000"/>
              </a:schemeClr>
            </a:outerShdw>
          </a:effectLst>
        </p:spPr>
      </p:pic>
      <p:pic>
        <p:nvPicPr>
          <p:cNvPr id="8" name="Picture 7" descr="A screenshot of a computer&#10;&#10;Description automatically generated">
            <a:extLst>
              <a:ext uri="{FF2B5EF4-FFF2-40B4-BE49-F238E27FC236}">
                <a16:creationId xmlns:a16="http://schemas.microsoft.com/office/drawing/2014/main" id="{5F95045B-E689-7054-7A09-DB7B0338E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909" y="3238734"/>
            <a:ext cx="3878724" cy="3327989"/>
          </a:xfrm>
          <a:prstGeom prst="rect">
            <a:avLst/>
          </a:prstGeom>
          <a:ln>
            <a:solidFill>
              <a:schemeClr val="bg1">
                <a:alpha val="34063"/>
              </a:schemeClr>
            </a:solidFill>
          </a:ln>
          <a:effectLst>
            <a:outerShdw blurRad="198006" dist="121154" dir="5400000" sx="58000" sy="58000" algn="ctr" rotWithShape="0">
              <a:schemeClr val="tx1">
                <a:alpha val="79000"/>
              </a:schemeClr>
            </a:outerShdw>
          </a:effectLst>
        </p:spPr>
      </p:pic>
      <p:pic>
        <p:nvPicPr>
          <p:cNvPr id="9" name="Picture 8" descr="A white chain link on a black background&#10;&#10;Description automatically generated with low confidence">
            <a:extLst>
              <a:ext uri="{FF2B5EF4-FFF2-40B4-BE49-F238E27FC236}">
                <a16:creationId xmlns:a16="http://schemas.microsoft.com/office/drawing/2014/main" id="{47D7D600-67E1-C14F-AA63-711E33351799}"/>
              </a:ext>
            </a:extLst>
          </p:cNvPr>
          <p:cNvPicPr>
            <a:picLocks noChangeAspect="1"/>
          </p:cNvPicPr>
          <p:nvPr/>
        </p:nvPicPr>
        <p:blipFill>
          <a:blip r:embed="rId6"/>
          <a:stretch>
            <a:fillRect/>
          </a:stretch>
        </p:blipFill>
        <p:spPr>
          <a:xfrm rot="2700000">
            <a:off x="1587122" y="1636067"/>
            <a:ext cx="908786" cy="908786"/>
          </a:xfrm>
          <a:prstGeom prst="rect">
            <a:avLst/>
          </a:prstGeom>
        </p:spPr>
      </p:pic>
      <p:sp>
        <p:nvSpPr>
          <p:cNvPr id="11" name="TextBox 10">
            <a:extLst>
              <a:ext uri="{FF2B5EF4-FFF2-40B4-BE49-F238E27FC236}">
                <a16:creationId xmlns:a16="http://schemas.microsoft.com/office/drawing/2014/main" id="{1CCA06E8-A9D7-A89E-6442-E87C407813CC}"/>
              </a:ext>
            </a:extLst>
          </p:cNvPr>
          <p:cNvSpPr txBox="1"/>
          <p:nvPr/>
        </p:nvSpPr>
        <p:spPr>
          <a:xfrm>
            <a:off x="529413" y="2483804"/>
            <a:ext cx="3052430" cy="547842"/>
          </a:xfrm>
          <a:prstGeom prst="rect">
            <a:avLst/>
          </a:prstGeom>
          <a:noFill/>
        </p:spPr>
        <p:txBody>
          <a:bodyPr wrap="square">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3200" b="0" i="0" u="none" strike="noStrike" kern="1200" cap="none" spc="0" normalizeH="0" baseline="0" noProof="0">
                <a:ln>
                  <a:noFill/>
                </a:ln>
                <a:solidFill>
                  <a:prstClr val="black"/>
                </a:solidFill>
                <a:effectLst/>
                <a:uLnTx/>
                <a:uFillTx/>
                <a:latin typeface="Forma DJR Micro"/>
                <a:ea typeface="+mn-ea"/>
                <a:cs typeface="+mn-cs"/>
              </a:rPr>
              <a:t>Connect</a:t>
            </a:r>
            <a:endParaRPr kumimoji="0" lang="en-GB" sz="3200" b="0" i="0" u="none" strike="noStrike" kern="1200" cap="none" spc="0" normalizeH="0" baseline="0" noProof="0">
              <a:ln>
                <a:noFill/>
              </a:ln>
              <a:solidFill>
                <a:prstClr val="black"/>
              </a:solidFill>
              <a:effectLst/>
              <a:uLnTx/>
              <a:uFillTx/>
              <a:latin typeface="Forma DJR Micro"/>
              <a:ea typeface="+mn-ea"/>
              <a:cs typeface="+mn-cs"/>
            </a:endParaRPr>
          </a:p>
        </p:txBody>
      </p:sp>
      <p:pic>
        <p:nvPicPr>
          <p:cNvPr id="12" name="Picture 11" descr="A picture containing circle, lamp&#10;&#10;Description automatically generated">
            <a:extLst>
              <a:ext uri="{FF2B5EF4-FFF2-40B4-BE49-F238E27FC236}">
                <a16:creationId xmlns:a16="http://schemas.microsoft.com/office/drawing/2014/main" id="{07AED6C9-AD2A-A68A-A319-35C0171FF12C}"/>
              </a:ext>
            </a:extLst>
          </p:cNvPr>
          <p:cNvPicPr>
            <a:picLocks noChangeAspect="1"/>
          </p:cNvPicPr>
          <p:nvPr/>
        </p:nvPicPr>
        <p:blipFill>
          <a:blip r:embed="rId7"/>
          <a:stretch>
            <a:fillRect/>
          </a:stretch>
        </p:blipFill>
        <p:spPr>
          <a:xfrm>
            <a:off x="5590755" y="1767154"/>
            <a:ext cx="1007636" cy="649364"/>
          </a:xfrm>
          <a:prstGeom prst="rect">
            <a:avLst/>
          </a:prstGeom>
        </p:spPr>
      </p:pic>
      <p:sp>
        <p:nvSpPr>
          <p:cNvPr id="14" name="TextBox 13">
            <a:extLst>
              <a:ext uri="{FF2B5EF4-FFF2-40B4-BE49-F238E27FC236}">
                <a16:creationId xmlns:a16="http://schemas.microsoft.com/office/drawing/2014/main" id="{BD5BB7FE-B082-9AAD-4604-683B04F15684}"/>
              </a:ext>
            </a:extLst>
          </p:cNvPr>
          <p:cNvSpPr txBox="1"/>
          <p:nvPr/>
        </p:nvSpPr>
        <p:spPr>
          <a:xfrm>
            <a:off x="4507608" y="2512273"/>
            <a:ext cx="3192426" cy="490904"/>
          </a:xfrm>
          <a:prstGeom prst="rect">
            <a:avLst/>
          </a:prstGeom>
          <a:noFill/>
        </p:spPr>
        <p:txBody>
          <a:bodyPr wrap="square">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prstClr val="black"/>
                </a:solidFill>
                <a:effectLst/>
                <a:uLnTx/>
                <a:uFillTx/>
                <a:latin typeface="Forma DJR Micro"/>
                <a:ea typeface="+mn-ea"/>
                <a:cs typeface="+mn-cs"/>
              </a:rPr>
              <a:t>Collaborate</a:t>
            </a: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pic>
        <p:nvPicPr>
          <p:cNvPr id="15" name="Picture 14" descr="A picture containing line, white, text, pattern&#10;&#10;Description automatically generated">
            <a:extLst>
              <a:ext uri="{FF2B5EF4-FFF2-40B4-BE49-F238E27FC236}">
                <a16:creationId xmlns:a16="http://schemas.microsoft.com/office/drawing/2014/main" id="{E499CDB1-4161-BD56-7B20-6116152C4EEE}"/>
              </a:ext>
            </a:extLst>
          </p:cNvPr>
          <p:cNvPicPr>
            <a:picLocks noChangeAspect="1"/>
          </p:cNvPicPr>
          <p:nvPr/>
        </p:nvPicPr>
        <p:blipFill>
          <a:blip r:embed="rId8"/>
          <a:stretch>
            <a:fillRect/>
          </a:stretch>
        </p:blipFill>
        <p:spPr>
          <a:xfrm>
            <a:off x="9772488" y="1755269"/>
            <a:ext cx="747566" cy="611643"/>
          </a:xfrm>
          <a:prstGeom prst="rect">
            <a:avLst/>
          </a:prstGeom>
        </p:spPr>
      </p:pic>
      <p:sp>
        <p:nvSpPr>
          <p:cNvPr id="17" name="TextBox 16">
            <a:extLst>
              <a:ext uri="{FF2B5EF4-FFF2-40B4-BE49-F238E27FC236}">
                <a16:creationId xmlns:a16="http://schemas.microsoft.com/office/drawing/2014/main" id="{222D79B8-9634-3DAF-555F-17527C1D12A0}"/>
              </a:ext>
            </a:extLst>
          </p:cNvPr>
          <p:cNvSpPr txBox="1"/>
          <p:nvPr/>
        </p:nvSpPr>
        <p:spPr>
          <a:xfrm>
            <a:off x="7098812" y="2593327"/>
            <a:ext cx="6097772" cy="490904"/>
          </a:xfrm>
          <a:prstGeom prst="rect">
            <a:avLst/>
          </a:prstGeom>
          <a:noFill/>
        </p:spPr>
        <p:txBody>
          <a:bodyPr wrap="square">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prstClr val="black"/>
                </a:solidFill>
                <a:effectLst/>
                <a:uLnTx/>
                <a:uFillTx/>
                <a:latin typeface="Forma DJR Micro"/>
                <a:ea typeface="+mn-ea"/>
                <a:cs typeface="+mn-cs"/>
              </a:rPr>
              <a:t>Compute</a:t>
            </a: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0" name="Espace réservé du pied de page 2">
            <a:extLst>
              <a:ext uri="{FF2B5EF4-FFF2-40B4-BE49-F238E27FC236}">
                <a16:creationId xmlns:a16="http://schemas.microsoft.com/office/drawing/2014/main" id="{0A7F5F3E-76E1-416F-ACEC-AAEC916936C1}"/>
              </a:ext>
            </a:extLst>
          </p:cNvPr>
          <p:cNvSpPr txBox="1">
            <a:spLocks/>
          </p:cNvSpPr>
          <p:nvPr/>
        </p:nvSpPr>
        <p:spPr>
          <a:xfrm>
            <a:off x="0" y="6643129"/>
            <a:ext cx="3312938" cy="1281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Forma DJR Micro" panose="00000000000000090000" pitchFamily="2" charset="0"/>
                <a:ea typeface="+mn-ea"/>
                <a:cs typeface="+mn-cs"/>
              </a:rPr>
              <a:t>Private / HP Confidential </a:t>
            </a:r>
          </a:p>
        </p:txBody>
      </p:sp>
    </p:spTree>
    <p:extLst>
      <p:ext uri="{BB962C8B-B14F-4D97-AF65-F5344CB8AC3E}">
        <p14:creationId xmlns:p14="http://schemas.microsoft.com/office/powerpoint/2010/main" val="207866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91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AFB8-AE62-A74C-BCC5-EDC6DCFA7682}"/>
              </a:ext>
            </a:extLst>
          </p:cNvPr>
          <p:cNvSpPr>
            <a:spLocks noGrp="1"/>
          </p:cNvSpPr>
          <p:nvPr>
            <p:ph type="title" idx="4294967295"/>
          </p:nvPr>
        </p:nvSpPr>
        <p:spPr>
          <a:xfrm>
            <a:off x="302091" y="379814"/>
            <a:ext cx="6836735" cy="1149539"/>
          </a:xfrm>
        </p:spPr>
        <p:txBody>
          <a:bodyPr/>
          <a:lstStyle/>
          <a:p>
            <a:r>
              <a:rPr lang="en-US" dirty="0"/>
              <a:t>AI Internal Strategy &amp;</a:t>
            </a:r>
            <a:br>
              <a:rPr lang="en-US" dirty="0"/>
            </a:br>
            <a:r>
              <a:rPr lang="en-US" dirty="0"/>
              <a:t>Adoption</a:t>
            </a:r>
          </a:p>
        </p:txBody>
      </p:sp>
      <p:sp>
        <p:nvSpPr>
          <p:cNvPr id="4" name="Text Placeholder 3">
            <a:extLst>
              <a:ext uri="{FF2B5EF4-FFF2-40B4-BE49-F238E27FC236}">
                <a16:creationId xmlns:a16="http://schemas.microsoft.com/office/drawing/2014/main" id="{A0D4F619-52FE-9948-8712-625CB7BCCB72}"/>
              </a:ext>
            </a:extLst>
          </p:cNvPr>
          <p:cNvSpPr>
            <a:spLocks noGrp="1"/>
          </p:cNvSpPr>
          <p:nvPr>
            <p:ph type="body" idx="4294967295"/>
          </p:nvPr>
        </p:nvSpPr>
        <p:spPr>
          <a:xfrm>
            <a:off x="2768342" y="2076007"/>
            <a:ext cx="9121565" cy="4567122"/>
          </a:xfrm>
        </p:spPr>
        <p:txBody>
          <a:bodyPr/>
          <a:lstStyle/>
          <a:p>
            <a:pPr>
              <a:spcBef>
                <a:spcPts val="1800"/>
              </a:spcBef>
            </a:pPr>
            <a:r>
              <a:rPr kumimoji="0" lang="en-US" b="0" i="0" u="none" strike="noStrike" kern="1200" cap="none" spc="0" normalizeH="0" baseline="0" noProof="0" dirty="0">
                <a:ln>
                  <a:noFill/>
                </a:ln>
                <a:effectLst/>
                <a:uLnTx/>
                <a:uFillTx/>
                <a:ea typeface="+mn-ea"/>
                <a:cs typeface="+mn-cs"/>
              </a:rPr>
              <a:t>HP is actively embedding AI into internal </a:t>
            </a:r>
            <a:r>
              <a:rPr lang="en-US" dirty="0"/>
              <a:t>operations</a:t>
            </a:r>
            <a:r>
              <a:rPr kumimoji="0" lang="en-US" b="0" i="0" u="none" strike="noStrike" kern="1200" cap="none" spc="0" normalizeH="0" baseline="0" noProof="0" dirty="0">
                <a:ln>
                  <a:noFill/>
                </a:ln>
                <a:effectLst/>
                <a:uLnTx/>
                <a:uFillTx/>
                <a:ea typeface="+mn-ea"/>
                <a:cs typeface="+mn-cs"/>
              </a:rPr>
              <a:t> and end-to-end processes to redefine its ways of working. </a:t>
            </a:r>
            <a:endParaRPr lang="en-US" dirty="0"/>
          </a:p>
          <a:p>
            <a:pPr>
              <a:spcBef>
                <a:spcPts val="1800"/>
              </a:spcBef>
            </a:pPr>
            <a:r>
              <a:rPr lang="en-US" dirty="0"/>
              <a:t>AI/ML is a key enabler to unlocking Digital Capabilities and requires a strong end-to-end program and foundation to build on</a:t>
            </a:r>
          </a:p>
          <a:p>
            <a:pPr>
              <a:spcBef>
                <a:spcPts val="1800"/>
              </a:spcBef>
              <a:spcAft>
                <a:spcPts val="600"/>
              </a:spcAft>
            </a:pPr>
            <a:r>
              <a:rPr lang="en-US" dirty="0"/>
              <a:t>HP is following a multi-tiered and holistic approach anchored on a solid foundation for its</a:t>
            </a:r>
            <a:r>
              <a:rPr kumimoji="0" lang="en-US" b="0" i="0" u="none" strike="noStrike" kern="1200" cap="none" spc="0" normalizeH="0" baseline="0" noProof="0" dirty="0">
                <a:ln>
                  <a:noFill/>
                </a:ln>
                <a:effectLst/>
                <a:uLnTx/>
                <a:uFillTx/>
                <a:ea typeface="+mn-ea"/>
                <a:cs typeface="+mn-cs"/>
              </a:rPr>
              <a:t> AI transformation:</a:t>
            </a:r>
            <a:endParaRPr lang="en-US" dirty="0"/>
          </a:p>
          <a:p>
            <a:pPr marL="347663" lvl="1" indent="-173038">
              <a:spcAft>
                <a:spcPts val="600"/>
              </a:spcAft>
              <a:buFont typeface="Arial" panose="020B0604020202020204" pitchFamily="34" charset="0"/>
              <a:buChar char="•"/>
            </a:pPr>
            <a:r>
              <a:rPr lang="en-US" sz="1800" b="0" dirty="0">
                <a:cs typeface="Calibri" panose="020F0502020204030204" pitchFamily="34" charset="0"/>
              </a:rPr>
              <a:t>Focusing on high value impact process transformations: Software generation, chat bots for agents and customers and Marketing content generation</a:t>
            </a:r>
          </a:p>
          <a:p>
            <a:pPr marL="347663" lvl="1" indent="-173038">
              <a:spcAft>
                <a:spcPts val="600"/>
              </a:spcAft>
              <a:buFont typeface="Arial" panose="020B0604020202020204" pitchFamily="34" charset="0"/>
              <a:buChar char="•"/>
            </a:pPr>
            <a:r>
              <a:rPr lang="en-US" sz="1800" b="0" dirty="0">
                <a:cs typeface="Calibri" panose="020F0502020204030204" pitchFamily="34" charset="0"/>
              </a:rPr>
              <a:t>Working proactively a large use case funnel Pan-HP across the value chain</a:t>
            </a:r>
          </a:p>
          <a:p>
            <a:pPr marL="347663" lvl="1" indent="-173038">
              <a:spcAft>
                <a:spcPts val="600"/>
              </a:spcAft>
              <a:buFont typeface="Arial" panose="020B0604020202020204" pitchFamily="34" charset="0"/>
              <a:buChar char="•"/>
            </a:pPr>
            <a:r>
              <a:rPr lang="en-US" sz="1800" b="0" dirty="0">
                <a:cs typeface="Calibri" panose="020F0502020204030204" pitchFamily="34" charset="0"/>
              </a:rPr>
              <a:t>Embedding AI into tools and processes and upskilling talent</a:t>
            </a:r>
          </a:p>
          <a:p>
            <a:pPr marL="347663" lvl="1" indent="-173038">
              <a:spcAft>
                <a:spcPts val="600"/>
              </a:spcAft>
              <a:buFont typeface="Arial" panose="020B0604020202020204" pitchFamily="34" charset="0"/>
              <a:buChar char="•"/>
            </a:pPr>
            <a:r>
              <a:rPr lang="en-US" sz="1800" b="0" dirty="0">
                <a:cs typeface="Calibri" panose="020F0502020204030204" pitchFamily="34" charset="0"/>
              </a:rPr>
              <a:t>Providing a robust technical and data foundation </a:t>
            </a:r>
          </a:p>
          <a:p>
            <a:pPr>
              <a:spcAft>
                <a:spcPts val="600"/>
              </a:spcAft>
            </a:pPr>
            <a:r>
              <a:rPr lang="en-US" b="0" dirty="0">
                <a:cs typeface="Calibri" panose="020F0502020204030204" pitchFamily="34" charset="0"/>
              </a:rPr>
              <a:t>In parallel, we are using AI internally and are HP’s AI products as “Customer Zero”.</a:t>
            </a: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cxnSp>
        <p:nvCxnSpPr>
          <p:cNvPr id="6" name="Straight Connector 5">
            <a:extLst>
              <a:ext uri="{FF2B5EF4-FFF2-40B4-BE49-F238E27FC236}">
                <a16:creationId xmlns:a16="http://schemas.microsoft.com/office/drawing/2014/main" id="{71C28F13-3B88-7DB8-6C58-9A9E5C559497}"/>
              </a:ext>
            </a:extLst>
          </p:cNvPr>
          <p:cNvCxnSpPr>
            <a:cxnSpLocks/>
          </p:cNvCxnSpPr>
          <p:nvPr/>
        </p:nvCxnSpPr>
        <p:spPr bwMode="black">
          <a:xfrm>
            <a:off x="2524443" y="2744802"/>
            <a:ext cx="0" cy="2425328"/>
          </a:xfrm>
          <a:prstGeom prst="line">
            <a:avLst/>
          </a:prstGeom>
          <a:noFill/>
          <a:ln w="28575" cap="flat" cmpd="sng" algn="ctr">
            <a:solidFill>
              <a:srgbClr val="0249D7"/>
            </a:solidFill>
            <a:prstDash val="solid"/>
            <a:miter lim="800000"/>
          </a:ln>
          <a:effectLst/>
        </p:spPr>
      </p:cxnSp>
      <p:sp>
        <p:nvSpPr>
          <p:cNvPr id="11" name="Text Placeholder 2">
            <a:extLst>
              <a:ext uri="{FF2B5EF4-FFF2-40B4-BE49-F238E27FC236}">
                <a16:creationId xmlns:a16="http://schemas.microsoft.com/office/drawing/2014/main" id="{E2DDE7C3-D5A7-93BB-2055-623F994A8102}"/>
              </a:ext>
            </a:extLst>
          </p:cNvPr>
          <p:cNvSpPr txBox="1">
            <a:spLocks/>
          </p:cNvSpPr>
          <p:nvPr/>
        </p:nvSpPr>
        <p:spPr>
          <a:xfrm>
            <a:off x="302091" y="2206593"/>
            <a:ext cx="2347670" cy="878702"/>
          </a:xfrm>
          <a:prstGeom prst="rect">
            <a:avLst/>
          </a:prstGeom>
        </p:spPr>
        <p:txBody>
          <a:bodyPr vert="horz" wrap="square" lIns="0" tIns="45720" rIns="91440" bIns="45720" rtlCol="0" anchor="t" anchorCtr="0">
            <a:spAutoFit/>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2800" kern="1200">
                <a:solidFill>
                  <a:schemeClr val="tx1"/>
                </a:solidFill>
                <a:latin typeface="+mn-lt"/>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b="0" i="0" u="none" strike="noStrike" kern="1200" cap="none" spc="0" normalizeH="0" baseline="0" noProof="0" dirty="0">
                <a:ln>
                  <a:noFill/>
                </a:ln>
                <a:solidFill>
                  <a:sysClr val="windowText" lastClr="000000"/>
                </a:solidFill>
                <a:effectLst/>
                <a:uLnTx/>
                <a:uFillTx/>
                <a:latin typeface="Forma DJR Micro"/>
                <a:ea typeface="+mn-ea"/>
                <a:cs typeface="+mn-cs"/>
              </a:rPr>
              <a:t>Key Takeaways</a:t>
            </a:r>
          </a:p>
        </p:txBody>
      </p:sp>
    </p:spTree>
    <p:extLst>
      <p:ext uri="{BB962C8B-B14F-4D97-AF65-F5344CB8AC3E}">
        <p14:creationId xmlns:p14="http://schemas.microsoft.com/office/powerpoint/2010/main" val="131627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B7B7-F35A-8B6B-D896-686B7154EA7C}"/>
            </a:ext>
          </a:extLst>
        </p:cNvPr>
        <p:cNvGrpSpPr/>
        <p:nvPr/>
      </p:nvGrpSpPr>
      <p:grpSpPr>
        <a:xfrm>
          <a:off x="0" y="0"/>
          <a:ext cx="0" cy="0"/>
          <a:chOff x="0" y="0"/>
          <a:chExt cx="0" cy="0"/>
        </a:xfrm>
      </p:grpSpPr>
      <p:grpSp>
        <p:nvGrpSpPr>
          <p:cNvPr id="36" name="Group 35">
            <a:extLst>
              <a:ext uri="{FF2B5EF4-FFF2-40B4-BE49-F238E27FC236}">
                <a16:creationId xmlns:a16="http://schemas.microsoft.com/office/drawing/2014/main" id="{CF8418FA-EC94-35A9-C271-65E2C8A13FF4}"/>
              </a:ext>
            </a:extLst>
          </p:cNvPr>
          <p:cNvGrpSpPr/>
          <p:nvPr/>
        </p:nvGrpSpPr>
        <p:grpSpPr>
          <a:xfrm>
            <a:off x="0" y="1864005"/>
            <a:ext cx="7181088" cy="3620938"/>
            <a:chOff x="-1" y="1282700"/>
            <a:chExt cx="7181088" cy="4208931"/>
          </a:xfrm>
          <a:solidFill>
            <a:schemeClr val="bg2"/>
          </a:solidFill>
        </p:grpSpPr>
        <p:sp>
          <p:nvSpPr>
            <p:cNvPr id="35" name="Rectangle 34">
              <a:extLst>
                <a:ext uri="{FF2B5EF4-FFF2-40B4-BE49-F238E27FC236}">
                  <a16:creationId xmlns:a16="http://schemas.microsoft.com/office/drawing/2014/main" id="{8B0A950B-F476-AFE7-1E56-61A287E8895F}"/>
                </a:ext>
              </a:extLst>
            </p:cNvPr>
            <p:cNvSpPr/>
            <p:nvPr/>
          </p:nvSpPr>
          <p:spPr bwMode="ltGray">
            <a:xfrm>
              <a:off x="0" y="4051627"/>
              <a:ext cx="7175499" cy="1440004"/>
            </a:xfrm>
            <a:prstGeom prst="rect">
              <a:avLst/>
            </a:prstGeom>
            <a:solidFill>
              <a:srgbClr val="679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33" name="Rectangle 32">
              <a:extLst>
                <a:ext uri="{FF2B5EF4-FFF2-40B4-BE49-F238E27FC236}">
                  <a16:creationId xmlns:a16="http://schemas.microsoft.com/office/drawing/2014/main" id="{3B83C39E-80F3-F9EB-E1AB-D84D387EAC2B}"/>
                </a:ext>
              </a:extLst>
            </p:cNvPr>
            <p:cNvSpPr/>
            <p:nvPr/>
          </p:nvSpPr>
          <p:spPr bwMode="ltGray">
            <a:xfrm>
              <a:off x="0" y="1282700"/>
              <a:ext cx="7181087" cy="1440004"/>
            </a:xfrm>
            <a:prstGeom prst="rect">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4" name="Rectangle 33">
              <a:extLst>
                <a:ext uri="{FF2B5EF4-FFF2-40B4-BE49-F238E27FC236}">
                  <a16:creationId xmlns:a16="http://schemas.microsoft.com/office/drawing/2014/main" id="{A923129D-E48C-F1C6-6965-A7FF238FE199}"/>
                </a:ext>
              </a:extLst>
            </p:cNvPr>
            <p:cNvSpPr/>
            <p:nvPr/>
          </p:nvSpPr>
          <p:spPr bwMode="ltGray">
            <a:xfrm>
              <a:off x="-1" y="2693647"/>
              <a:ext cx="7175499" cy="1357980"/>
            </a:xfrm>
            <a:prstGeom prst="rect">
              <a:avLst/>
            </a:prstGeom>
            <a:solidFill>
              <a:srgbClr val="4D8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Forma DJR Micro"/>
                <a:ea typeface="+mn-ea"/>
                <a:cs typeface="+mn-cs"/>
              </a:endParaRPr>
            </a:p>
          </p:txBody>
        </p:sp>
      </p:grpSp>
      <p:sp>
        <p:nvSpPr>
          <p:cNvPr id="6" name="Rectangle 5">
            <a:extLst>
              <a:ext uri="{FF2B5EF4-FFF2-40B4-BE49-F238E27FC236}">
                <a16:creationId xmlns:a16="http://schemas.microsoft.com/office/drawing/2014/main" id="{B61FE48B-9F43-9BAD-7415-8E4FCE846BB1}"/>
              </a:ext>
            </a:extLst>
          </p:cNvPr>
          <p:cNvSpPr/>
          <p:nvPr/>
        </p:nvSpPr>
        <p:spPr>
          <a:xfrm>
            <a:off x="284018" y="1856857"/>
            <a:ext cx="11603182" cy="61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3195"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 name="Title 1">
            <a:extLst>
              <a:ext uri="{FF2B5EF4-FFF2-40B4-BE49-F238E27FC236}">
                <a16:creationId xmlns:a16="http://schemas.microsoft.com/office/drawing/2014/main" id="{63D8DDE5-A8AA-20EA-6D72-A4DBB816C8AA}"/>
              </a:ext>
            </a:extLst>
          </p:cNvPr>
          <p:cNvSpPr>
            <a:spLocks noGrp="1"/>
          </p:cNvSpPr>
          <p:nvPr>
            <p:ph type="title" idx="4294967295"/>
          </p:nvPr>
        </p:nvSpPr>
        <p:spPr>
          <a:xfrm>
            <a:off x="284018" y="670889"/>
            <a:ext cx="5670215" cy="390525"/>
          </a:xfrm>
        </p:spPr>
        <p:txBody>
          <a:bodyPr/>
          <a:lstStyle/>
          <a:p>
            <a:r>
              <a:rPr lang="en-US" sz="4400" dirty="0"/>
              <a:t>AI @ HP: Transforming the future of work</a:t>
            </a:r>
          </a:p>
        </p:txBody>
      </p:sp>
      <p:sp>
        <p:nvSpPr>
          <p:cNvPr id="13" name="TextBox 12">
            <a:extLst>
              <a:ext uri="{FF2B5EF4-FFF2-40B4-BE49-F238E27FC236}">
                <a16:creationId xmlns:a16="http://schemas.microsoft.com/office/drawing/2014/main" id="{91286015-4B1B-6106-CC6B-A6FF086B4619}"/>
              </a:ext>
            </a:extLst>
          </p:cNvPr>
          <p:cNvSpPr txBox="1"/>
          <p:nvPr/>
        </p:nvSpPr>
        <p:spPr>
          <a:xfrm>
            <a:off x="141968" y="4344783"/>
            <a:ext cx="36576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Developing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orma DJR Micro"/>
                <a:ea typeface="+mn-ea"/>
                <a:cs typeface="+mn-cs"/>
              </a:rPr>
              <a:t>Recommenders</a:t>
            </a:r>
          </a:p>
        </p:txBody>
      </p:sp>
      <p:sp>
        <p:nvSpPr>
          <p:cNvPr id="3" name="TextBox 2">
            <a:extLst>
              <a:ext uri="{FF2B5EF4-FFF2-40B4-BE49-F238E27FC236}">
                <a16:creationId xmlns:a16="http://schemas.microsoft.com/office/drawing/2014/main" id="{41986810-926B-E84F-B8E1-9A377CA608B9}"/>
              </a:ext>
            </a:extLst>
          </p:cNvPr>
          <p:cNvSpPr txBox="1"/>
          <p:nvPr/>
        </p:nvSpPr>
        <p:spPr>
          <a:xfrm>
            <a:off x="141968" y="1874730"/>
            <a:ext cx="3657600" cy="954107"/>
          </a:xfrm>
          <a:prstGeom prst="rect">
            <a:avLst/>
          </a:prstGeom>
          <a:noFill/>
        </p:spPr>
        <p:txBody>
          <a:bodyPr wrap="square">
            <a:spAutoFit/>
          </a:bodyPr>
          <a:lstStyle/>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Creating</a:t>
            </a:r>
          </a:p>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3600" b="0" i="0" u="none" strike="noStrike" kern="1200" cap="none" spc="0" normalizeH="0" baseline="0" noProof="0" dirty="0">
                <a:ln>
                  <a:noFill/>
                </a:ln>
                <a:solidFill>
                  <a:prstClr val="black"/>
                </a:solidFill>
                <a:effectLst/>
                <a:uLnTx/>
                <a:uFillTx/>
                <a:latin typeface="Forma DJR Micro"/>
                <a:ea typeface="+mn-ea"/>
                <a:cs typeface="+mn-cs"/>
              </a:rPr>
              <a:t>Efficiencies</a:t>
            </a:r>
          </a:p>
        </p:txBody>
      </p:sp>
      <p:sp>
        <p:nvSpPr>
          <p:cNvPr id="15" name="TextBox 14">
            <a:extLst>
              <a:ext uri="{FF2B5EF4-FFF2-40B4-BE49-F238E27FC236}">
                <a16:creationId xmlns:a16="http://schemas.microsoft.com/office/drawing/2014/main" id="{78A81204-D27D-1E34-FC4A-5E8BB86A3BC2}"/>
              </a:ext>
            </a:extLst>
          </p:cNvPr>
          <p:cNvSpPr txBox="1"/>
          <p:nvPr/>
        </p:nvSpPr>
        <p:spPr>
          <a:xfrm>
            <a:off x="141968" y="3159603"/>
            <a:ext cx="3657600" cy="954107"/>
          </a:xfrm>
          <a:prstGeom prst="rect">
            <a:avLst/>
          </a:prstGeom>
          <a:noFill/>
        </p:spPr>
        <p:txBody>
          <a:bodyPr wrap="square">
            <a:spAutoFit/>
          </a:bodyPr>
          <a:lstStyle/>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Enabling</a:t>
            </a:r>
          </a:p>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3600" b="0" i="0" u="none" strike="noStrike" kern="1200" cap="none" spc="0" normalizeH="0" baseline="0" noProof="0" dirty="0">
                <a:ln>
                  <a:noFill/>
                </a:ln>
                <a:solidFill>
                  <a:prstClr val="black"/>
                </a:solidFill>
                <a:effectLst/>
                <a:uLnTx/>
                <a:uFillTx/>
                <a:latin typeface="Forma DJR Micro"/>
                <a:ea typeface="+mn-ea"/>
                <a:cs typeface="+mn-cs"/>
              </a:rPr>
              <a:t>Deeper Insights</a:t>
            </a:r>
          </a:p>
        </p:txBody>
      </p:sp>
      <p:sp>
        <p:nvSpPr>
          <p:cNvPr id="9" name="Rectangle 8">
            <a:extLst>
              <a:ext uri="{FF2B5EF4-FFF2-40B4-BE49-F238E27FC236}">
                <a16:creationId xmlns:a16="http://schemas.microsoft.com/office/drawing/2014/main" id="{BEFE693C-478B-E173-B1BD-AE4F3A9FCE6F}"/>
              </a:ext>
            </a:extLst>
          </p:cNvPr>
          <p:cNvSpPr/>
          <p:nvPr/>
        </p:nvSpPr>
        <p:spPr bwMode="ltGray">
          <a:xfrm>
            <a:off x="0" y="5467455"/>
            <a:ext cx="7175499" cy="1401269"/>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10" name="TextBox 9">
            <a:extLst>
              <a:ext uri="{FF2B5EF4-FFF2-40B4-BE49-F238E27FC236}">
                <a16:creationId xmlns:a16="http://schemas.microsoft.com/office/drawing/2014/main" id="{35E0A4C9-9654-4341-26D3-F6785FB136F0}"/>
              </a:ext>
            </a:extLst>
          </p:cNvPr>
          <p:cNvSpPr txBox="1"/>
          <p:nvPr/>
        </p:nvSpPr>
        <p:spPr>
          <a:xfrm>
            <a:off x="157947" y="5652180"/>
            <a:ext cx="3924450" cy="954107"/>
          </a:xfrm>
          <a:prstGeom prst="rect">
            <a:avLst/>
          </a:prstGeom>
          <a:noFill/>
        </p:spPr>
        <p:txBody>
          <a:bodyPr wrap="square">
            <a:spAutoFit/>
          </a:bodyPr>
          <a:lstStyle/>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Prioritizing</a:t>
            </a:r>
          </a:p>
          <a:p>
            <a:pPr marL="0" marR="0" lvl="0" indent="0" algn="l" defTabSz="254020"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3600" b="0" i="0" u="none" strike="noStrike" kern="1200" cap="none" spc="0" normalizeH="0" baseline="0" noProof="0" dirty="0">
                <a:ln>
                  <a:noFill/>
                </a:ln>
                <a:solidFill>
                  <a:prstClr val="black"/>
                </a:solidFill>
                <a:effectLst/>
                <a:uLnTx/>
                <a:uFillTx/>
                <a:latin typeface="Forma DJR Micro"/>
                <a:ea typeface="+mn-ea"/>
                <a:cs typeface="+mn-cs"/>
              </a:rPr>
              <a:t>Managing Risk</a:t>
            </a:r>
          </a:p>
        </p:txBody>
      </p:sp>
      <p:pic>
        <p:nvPicPr>
          <p:cNvPr id="12" name="Picture 11">
            <a:extLst>
              <a:ext uri="{FF2B5EF4-FFF2-40B4-BE49-F238E27FC236}">
                <a16:creationId xmlns:a16="http://schemas.microsoft.com/office/drawing/2014/main" id="{AADF4F6B-1DD2-1084-68FC-68C6A22A0E1E}"/>
              </a:ext>
            </a:extLst>
          </p:cNvPr>
          <p:cNvPicPr>
            <a:picLocks noChangeAspect="1"/>
          </p:cNvPicPr>
          <p:nvPr/>
        </p:nvPicPr>
        <p:blipFill rotWithShape="1">
          <a:blip r:embed="rId3">
            <a:extLst>
              <a:ext uri="{28A0092B-C50C-407E-A947-70E740481C1C}">
                <a14:useLocalDpi xmlns:a14="http://schemas.microsoft.com/office/drawing/2010/main" val="0"/>
              </a:ext>
            </a:extLst>
          </a:blip>
          <a:srcRect l="10782" t="297" r="9155"/>
          <a:stretch/>
        </p:blipFill>
        <p:spPr>
          <a:xfrm>
            <a:off x="4223258" y="1856858"/>
            <a:ext cx="7968742" cy="5001142"/>
          </a:xfrm>
          <a:prstGeom prst="rect">
            <a:avLst/>
          </a:prstGeom>
        </p:spPr>
      </p:pic>
    </p:spTree>
    <p:extLst>
      <p:ext uri="{BB962C8B-B14F-4D97-AF65-F5344CB8AC3E}">
        <p14:creationId xmlns:p14="http://schemas.microsoft.com/office/powerpoint/2010/main" val="130914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0A0E5-70A8-C603-48F1-E55DD51D6A5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650B643-50B3-43A8-CF6D-269F48FFAE30}"/>
              </a:ext>
            </a:extLst>
          </p:cNvPr>
          <p:cNvSpPr/>
          <p:nvPr/>
        </p:nvSpPr>
        <p:spPr bwMode="ltGray">
          <a:xfrm>
            <a:off x="589935" y="1864277"/>
            <a:ext cx="10834577" cy="4040372"/>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293E3A23-AF5D-F353-1245-B5E8C4EF900D}"/>
              </a:ext>
            </a:extLst>
          </p:cNvPr>
          <p:cNvSpPr/>
          <p:nvPr/>
        </p:nvSpPr>
        <p:spPr bwMode="ltGray">
          <a:xfrm>
            <a:off x="2254240" y="2566026"/>
            <a:ext cx="9166357" cy="3338623"/>
          </a:xfrm>
          <a:prstGeom prst="rect">
            <a:avLst/>
          </a:prstGeom>
          <a:solidFill>
            <a:srgbClr val="679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8" name="Rectangle 7">
            <a:extLst>
              <a:ext uri="{FF2B5EF4-FFF2-40B4-BE49-F238E27FC236}">
                <a16:creationId xmlns:a16="http://schemas.microsoft.com/office/drawing/2014/main" id="{79D62843-A56D-1929-5562-3E03D736EC4E}"/>
              </a:ext>
            </a:extLst>
          </p:cNvPr>
          <p:cNvSpPr/>
          <p:nvPr/>
        </p:nvSpPr>
        <p:spPr bwMode="ltGray">
          <a:xfrm>
            <a:off x="3978093" y="3273090"/>
            <a:ext cx="7442503" cy="2631558"/>
          </a:xfrm>
          <a:prstGeom prst="rect">
            <a:avLst/>
          </a:prstGeom>
          <a:solidFill>
            <a:srgbClr val="4D8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9" name="Rectangle 8">
            <a:extLst>
              <a:ext uri="{FF2B5EF4-FFF2-40B4-BE49-F238E27FC236}">
                <a16:creationId xmlns:a16="http://schemas.microsoft.com/office/drawing/2014/main" id="{2E31C741-15FB-900F-139C-B7401A6DC010}"/>
              </a:ext>
            </a:extLst>
          </p:cNvPr>
          <p:cNvSpPr/>
          <p:nvPr/>
        </p:nvSpPr>
        <p:spPr bwMode="ltGray">
          <a:xfrm>
            <a:off x="5918357" y="3853373"/>
            <a:ext cx="5506155" cy="2051276"/>
          </a:xfrm>
          <a:prstGeom prst="rect">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35BC598C-7AB0-5C72-A697-247DF7D0E1FC}"/>
              </a:ext>
            </a:extLst>
          </p:cNvPr>
          <p:cNvSpPr txBox="1"/>
          <p:nvPr/>
        </p:nvSpPr>
        <p:spPr>
          <a:xfrm>
            <a:off x="706893" y="2030486"/>
            <a:ext cx="296934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ARTIFICIAL </a:t>
            </a:r>
            <a:r>
              <a:rPr lang="en-US">
                <a:solidFill>
                  <a:prstClr val="black"/>
                </a:solidFill>
                <a:latin typeface="Forma DJR Micro"/>
              </a:rPr>
              <a:t>INTELLIGENCE</a:t>
            </a: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2" name="TextBox 11">
            <a:extLst>
              <a:ext uri="{FF2B5EF4-FFF2-40B4-BE49-F238E27FC236}">
                <a16:creationId xmlns:a16="http://schemas.microsoft.com/office/drawing/2014/main" id="{19FDFA00-71EC-57E4-E070-136BE8208A40}"/>
              </a:ext>
            </a:extLst>
          </p:cNvPr>
          <p:cNvSpPr txBox="1"/>
          <p:nvPr/>
        </p:nvSpPr>
        <p:spPr>
          <a:xfrm>
            <a:off x="2372439" y="2676817"/>
            <a:ext cx="22958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MACHINE LEARNING</a:t>
            </a: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3" name="TextBox 12">
            <a:extLst>
              <a:ext uri="{FF2B5EF4-FFF2-40B4-BE49-F238E27FC236}">
                <a16:creationId xmlns:a16="http://schemas.microsoft.com/office/drawing/2014/main" id="{733B0E96-681C-7C85-6136-34AAB8D64BD3}"/>
              </a:ext>
            </a:extLst>
          </p:cNvPr>
          <p:cNvSpPr txBox="1"/>
          <p:nvPr/>
        </p:nvSpPr>
        <p:spPr>
          <a:xfrm>
            <a:off x="4071377" y="3439300"/>
            <a:ext cx="1846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DEEP LEARNING</a:t>
            </a: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4" name="TextBox 13">
            <a:extLst>
              <a:ext uri="{FF2B5EF4-FFF2-40B4-BE49-F238E27FC236}">
                <a16:creationId xmlns:a16="http://schemas.microsoft.com/office/drawing/2014/main" id="{F4C699DF-4B47-6330-1553-A09D9B9031AC}"/>
              </a:ext>
            </a:extLst>
          </p:cNvPr>
          <p:cNvSpPr txBox="1"/>
          <p:nvPr/>
        </p:nvSpPr>
        <p:spPr>
          <a:xfrm>
            <a:off x="5985857" y="3990774"/>
            <a:ext cx="1749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Forma DJR Micro"/>
                <a:ea typeface="+mn-ea"/>
                <a:cs typeface="+mn-cs"/>
              </a:rPr>
              <a:t>GENERATIVE AI</a:t>
            </a:r>
            <a:endParaRPr kumimoji="0" lang="en-GB" sz="1800" b="0" i="0" u="none" strike="noStrike" kern="1200" cap="none" spc="0" normalizeH="0" baseline="0" noProof="0">
              <a:ln>
                <a:noFill/>
              </a:ln>
              <a:effectLst/>
              <a:uLnTx/>
              <a:uFillTx/>
              <a:latin typeface="Forma DJR Micro"/>
              <a:ea typeface="+mn-ea"/>
              <a:cs typeface="+mn-cs"/>
            </a:endParaRPr>
          </a:p>
        </p:txBody>
      </p:sp>
      <p:sp>
        <p:nvSpPr>
          <p:cNvPr id="15" name="TextBox 14">
            <a:extLst>
              <a:ext uri="{FF2B5EF4-FFF2-40B4-BE49-F238E27FC236}">
                <a16:creationId xmlns:a16="http://schemas.microsoft.com/office/drawing/2014/main" id="{9C3923F4-AEDF-FBB5-A01B-B7C2713D4BC7}"/>
              </a:ext>
            </a:extLst>
          </p:cNvPr>
          <p:cNvSpPr txBox="1"/>
          <p:nvPr/>
        </p:nvSpPr>
        <p:spPr>
          <a:xfrm>
            <a:off x="704734" y="2409346"/>
            <a:ext cx="19776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Early artificial intelligence stirs excitement.</a:t>
            </a:r>
            <a:endParaRPr kumimoji="0" lang="en-GB" sz="14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6" name="TextBox 15">
            <a:extLst>
              <a:ext uri="{FF2B5EF4-FFF2-40B4-BE49-F238E27FC236}">
                <a16:creationId xmlns:a16="http://schemas.microsoft.com/office/drawing/2014/main" id="{75B27644-A762-CB64-A26D-65A1E3580D23}"/>
              </a:ext>
            </a:extLst>
          </p:cNvPr>
          <p:cNvSpPr txBox="1"/>
          <p:nvPr/>
        </p:nvSpPr>
        <p:spPr>
          <a:xfrm>
            <a:off x="2372439" y="3046149"/>
            <a:ext cx="18491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Machine learning beings to flourish.</a:t>
            </a:r>
            <a:endParaRPr kumimoji="0" lang="en-GB" sz="14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7" name="TextBox 16">
            <a:extLst>
              <a:ext uri="{FF2B5EF4-FFF2-40B4-BE49-F238E27FC236}">
                <a16:creationId xmlns:a16="http://schemas.microsoft.com/office/drawing/2014/main" id="{66A982C5-43C6-73DB-0C97-F1E628919648}"/>
              </a:ext>
            </a:extLst>
          </p:cNvPr>
          <p:cNvSpPr txBox="1"/>
          <p:nvPr/>
        </p:nvSpPr>
        <p:spPr>
          <a:xfrm>
            <a:off x="4079097" y="3775331"/>
            <a:ext cx="18491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Deep learning breakthroughs drive AI boom.</a:t>
            </a:r>
            <a:endParaRPr kumimoji="0" lang="en-GB" sz="14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8" name="TextBox 17">
            <a:extLst>
              <a:ext uri="{FF2B5EF4-FFF2-40B4-BE49-F238E27FC236}">
                <a16:creationId xmlns:a16="http://schemas.microsoft.com/office/drawing/2014/main" id="{4D44D8CB-23AC-B1AA-4D08-0B0E3E0A16EC}"/>
              </a:ext>
            </a:extLst>
          </p:cNvPr>
          <p:cNvSpPr txBox="1"/>
          <p:nvPr/>
        </p:nvSpPr>
        <p:spPr>
          <a:xfrm>
            <a:off x="5985857" y="4360106"/>
            <a:ext cx="14918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err="1">
                <a:ln>
                  <a:noFill/>
                </a:ln>
                <a:effectLst/>
                <a:uLnTx/>
                <a:uFillTx/>
                <a:latin typeface="Forma DJR Micro"/>
                <a:ea typeface="+mn-ea"/>
                <a:cs typeface="+mn-cs"/>
              </a:rPr>
              <a:t>GenAI</a:t>
            </a:r>
            <a:r>
              <a:rPr kumimoji="0" lang="en-US" sz="1400" b="0" i="1" u="none" strike="noStrike" kern="1200" cap="none" spc="0" normalizeH="0" baseline="0" noProof="0">
                <a:ln>
                  <a:noFill/>
                </a:ln>
                <a:effectLst/>
                <a:uLnTx/>
                <a:uFillTx/>
                <a:latin typeface="Forma DJR Micro"/>
                <a:ea typeface="+mn-ea"/>
                <a:cs typeface="+mn-cs"/>
              </a:rPr>
              <a:t> changes </a:t>
            </a:r>
            <a:br>
              <a:rPr kumimoji="0" lang="en-US" sz="1400" b="0" i="1" u="none" strike="noStrike" kern="1200" cap="none" spc="0" normalizeH="0" baseline="0" noProof="0">
                <a:ln>
                  <a:noFill/>
                </a:ln>
                <a:effectLst/>
                <a:uLnTx/>
                <a:uFillTx/>
                <a:latin typeface="Forma DJR Micro"/>
                <a:ea typeface="+mn-ea"/>
                <a:cs typeface="+mn-cs"/>
              </a:rPr>
            </a:br>
            <a:r>
              <a:rPr kumimoji="0" lang="en-US" sz="1400" b="0" i="1" u="none" strike="noStrike" kern="1200" cap="none" spc="0" normalizeH="0" baseline="0" noProof="0">
                <a:ln>
                  <a:noFill/>
                </a:ln>
                <a:effectLst/>
                <a:uLnTx/>
                <a:uFillTx/>
                <a:latin typeface="Forma DJR Micro"/>
                <a:ea typeface="+mn-ea"/>
                <a:cs typeface="+mn-cs"/>
              </a:rPr>
              <a:t>the game.</a:t>
            </a:r>
            <a:endParaRPr kumimoji="0" lang="en-GB" sz="1400" b="0" i="1" u="none" strike="noStrike" kern="1200" cap="none" spc="0" normalizeH="0" baseline="0" noProof="0">
              <a:ln>
                <a:noFill/>
              </a:ln>
              <a:effectLst/>
              <a:uLnTx/>
              <a:uFillTx/>
              <a:latin typeface="Forma DJR Micro"/>
              <a:ea typeface="+mn-ea"/>
              <a:cs typeface="+mn-cs"/>
            </a:endParaRPr>
          </a:p>
        </p:txBody>
      </p:sp>
      <p:sp>
        <p:nvSpPr>
          <p:cNvPr id="19" name="TextBox 18">
            <a:extLst>
              <a:ext uri="{FF2B5EF4-FFF2-40B4-BE49-F238E27FC236}">
                <a16:creationId xmlns:a16="http://schemas.microsoft.com/office/drawing/2014/main" id="{FB8B4C45-9024-4030-9574-D3E611D1C1C0}"/>
              </a:ext>
            </a:extLst>
          </p:cNvPr>
          <p:cNvSpPr txBox="1"/>
          <p:nvPr/>
        </p:nvSpPr>
        <p:spPr>
          <a:xfrm>
            <a:off x="589935" y="5967389"/>
            <a:ext cx="19776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1950s</a:t>
            </a:r>
            <a:endParaRPr kumimoji="0" lang="en-GB" sz="16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0" name="TextBox 19">
            <a:extLst>
              <a:ext uri="{FF2B5EF4-FFF2-40B4-BE49-F238E27FC236}">
                <a16:creationId xmlns:a16="http://schemas.microsoft.com/office/drawing/2014/main" id="{6E0FA312-979F-52FD-56A7-0EC6CD402E35}"/>
              </a:ext>
            </a:extLst>
          </p:cNvPr>
          <p:cNvSpPr txBox="1"/>
          <p:nvPr/>
        </p:nvSpPr>
        <p:spPr>
          <a:xfrm>
            <a:off x="2385783" y="5967389"/>
            <a:ext cx="19776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1980s</a:t>
            </a:r>
            <a:endParaRPr kumimoji="0" lang="en-GB" sz="16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1" name="TextBox 20">
            <a:extLst>
              <a:ext uri="{FF2B5EF4-FFF2-40B4-BE49-F238E27FC236}">
                <a16:creationId xmlns:a16="http://schemas.microsoft.com/office/drawing/2014/main" id="{C7BE1CA6-A76C-2855-94B7-3AC94870A5D0}"/>
              </a:ext>
            </a:extLst>
          </p:cNvPr>
          <p:cNvSpPr txBox="1"/>
          <p:nvPr/>
        </p:nvSpPr>
        <p:spPr>
          <a:xfrm>
            <a:off x="4394281" y="5977505"/>
            <a:ext cx="19776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2010s</a:t>
            </a:r>
            <a:endParaRPr kumimoji="0" lang="en-GB" sz="16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2" name="TextBox 21">
            <a:extLst>
              <a:ext uri="{FF2B5EF4-FFF2-40B4-BE49-F238E27FC236}">
                <a16:creationId xmlns:a16="http://schemas.microsoft.com/office/drawing/2014/main" id="{5F272B75-F187-2061-2BB2-0F8E563D9659}"/>
              </a:ext>
            </a:extLst>
          </p:cNvPr>
          <p:cNvSpPr txBox="1"/>
          <p:nvPr/>
        </p:nvSpPr>
        <p:spPr>
          <a:xfrm>
            <a:off x="6962530" y="5967389"/>
            <a:ext cx="19776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Where we are today</a:t>
            </a:r>
            <a:endParaRPr kumimoji="0" lang="en-GB" sz="16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D3255C3B-07B4-5638-2874-AACD850C5F70}"/>
              </a:ext>
            </a:extLst>
          </p:cNvPr>
          <p:cNvSpPr>
            <a:spLocks noGrp="1"/>
          </p:cNvSpPr>
          <p:nvPr>
            <p:ph type="title" idx="4294967295"/>
          </p:nvPr>
        </p:nvSpPr>
        <p:spPr>
          <a:xfrm>
            <a:off x="589935" y="608251"/>
            <a:ext cx="5981606" cy="601663"/>
          </a:xfrm>
        </p:spPr>
        <p:txBody>
          <a:bodyPr/>
          <a:lstStyle/>
          <a:p>
            <a:r>
              <a:rPr lang="en-US" sz="4400" dirty="0"/>
              <a:t>AI is not new, but is rapidly evolving</a:t>
            </a:r>
            <a:endParaRPr lang="en-GB" sz="4400" dirty="0"/>
          </a:p>
        </p:txBody>
      </p:sp>
      <p:cxnSp>
        <p:nvCxnSpPr>
          <p:cNvPr id="3" name="Straight Connector 2">
            <a:extLst>
              <a:ext uri="{FF2B5EF4-FFF2-40B4-BE49-F238E27FC236}">
                <a16:creationId xmlns:a16="http://schemas.microsoft.com/office/drawing/2014/main" id="{A96E9C8B-3C4A-0291-1A37-85E7A192FD67}"/>
              </a:ext>
            </a:extLst>
          </p:cNvPr>
          <p:cNvCxnSpPr>
            <a:cxnSpLocks/>
          </p:cNvCxnSpPr>
          <p:nvPr/>
        </p:nvCxnSpPr>
        <p:spPr bwMode="black">
          <a:xfrm>
            <a:off x="0" y="661012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4687EB-62E5-E7C3-F9EC-290EF8A72EA2}"/>
              </a:ext>
            </a:extLst>
          </p:cNvPr>
          <p:cNvSpPr/>
          <p:nvPr/>
        </p:nvSpPr>
        <p:spPr bwMode="ltGray">
          <a:xfrm>
            <a:off x="7679706" y="4360105"/>
            <a:ext cx="3748612" cy="1544543"/>
          </a:xfrm>
          <a:prstGeom prst="rect">
            <a:avLst/>
          </a:prstGeom>
          <a:solidFill>
            <a:srgbClr val="1C5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 name="TextBox 4">
            <a:extLst>
              <a:ext uri="{FF2B5EF4-FFF2-40B4-BE49-F238E27FC236}">
                <a16:creationId xmlns:a16="http://schemas.microsoft.com/office/drawing/2014/main" id="{08DE55CB-C76B-8158-B0EC-9A2BA9C39402}"/>
              </a:ext>
            </a:extLst>
          </p:cNvPr>
          <p:cNvSpPr txBox="1"/>
          <p:nvPr/>
        </p:nvSpPr>
        <p:spPr>
          <a:xfrm>
            <a:off x="7804035" y="4438723"/>
            <a:ext cx="1749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Forma DJR Micro"/>
              </a:rPr>
              <a:t>AGENTIC</a:t>
            </a:r>
            <a:r>
              <a:rPr kumimoji="0" lang="en-US" sz="1800" b="0" i="0" u="none" strike="noStrike" kern="1200" cap="none" spc="0" normalizeH="0" baseline="0" noProof="0" dirty="0">
                <a:ln>
                  <a:noFill/>
                </a:ln>
                <a:effectLst/>
                <a:uLnTx/>
                <a:uFillTx/>
                <a:latin typeface="Forma DJR Micro"/>
                <a:ea typeface="+mn-ea"/>
                <a:cs typeface="+mn-cs"/>
              </a:rPr>
              <a:t> AI</a:t>
            </a:r>
            <a:endParaRPr kumimoji="0" lang="en-GB" sz="1800" b="0" i="0" u="none" strike="noStrike" kern="1200" cap="none" spc="0" normalizeH="0" baseline="0" noProof="0" dirty="0">
              <a:ln>
                <a:noFill/>
              </a:ln>
              <a:effectLst/>
              <a:uLnTx/>
              <a:uFillTx/>
              <a:latin typeface="Forma DJR Micro"/>
              <a:ea typeface="+mn-ea"/>
              <a:cs typeface="+mn-cs"/>
            </a:endParaRPr>
          </a:p>
        </p:txBody>
      </p:sp>
      <p:sp>
        <p:nvSpPr>
          <p:cNvPr id="10" name="TextBox 9">
            <a:extLst>
              <a:ext uri="{FF2B5EF4-FFF2-40B4-BE49-F238E27FC236}">
                <a16:creationId xmlns:a16="http://schemas.microsoft.com/office/drawing/2014/main" id="{D515C8E5-4EA0-A210-CC77-2213445856A3}"/>
              </a:ext>
            </a:extLst>
          </p:cNvPr>
          <p:cNvSpPr txBox="1"/>
          <p:nvPr/>
        </p:nvSpPr>
        <p:spPr>
          <a:xfrm>
            <a:off x="7804035" y="4808055"/>
            <a:ext cx="2505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effectLst/>
                <a:uLnTx/>
                <a:uFillTx/>
                <a:latin typeface="Forma DJR Micro"/>
                <a:ea typeface="+mn-ea"/>
                <a:cs typeface="+mn-cs"/>
              </a:rPr>
              <a:t>Agentic AI  takes autonomy to a new level.​</a:t>
            </a:r>
            <a:endParaRPr kumimoji="0" lang="en-GB" sz="1400" b="0" i="1" u="none" strike="noStrike" kern="1200" cap="none" spc="0" normalizeH="0" baseline="0" noProof="0" dirty="0">
              <a:ln>
                <a:noFill/>
              </a:ln>
              <a:effectLst/>
              <a:uLnTx/>
              <a:uFillTx/>
              <a:latin typeface="Forma DJR Micro"/>
              <a:ea typeface="+mn-ea"/>
              <a:cs typeface="+mn-cs"/>
            </a:endParaRPr>
          </a:p>
        </p:txBody>
      </p:sp>
      <p:sp>
        <p:nvSpPr>
          <p:cNvPr id="23" name="TextBox 22">
            <a:extLst>
              <a:ext uri="{FF2B5EF4-FFF2-40B4-BE49-F238E27FC236}">
                <a16:creationId xmlns:a16="http://schemas.microsoft.com/office/drawing/2014/main" id="{1283CBFF-7877-CE57-8E0E-1153BDA87E14}"/>
              </a:ext>
            </a:extLst>
          </p:cNvPr>
          <p:cNvSpPr txBox="1"/>
          <p:nvPr/>
        </p:nvSpPr>
        <p:spPr>
          <a:xfrm>
            <a:off x="5675596" y="5967389"/>
            <a:ext cx="8013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2020s</a:t>
            </a:r>
            <a:endParaRPr kumimoji="0" lang="en-GB" sz="16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5" name="Picture 24" descr="A picture containing tool, silver&#10;&#10;Description automatically generated">
            <a:extLst>
              <a:ext uri="{FF2B5EF4-FFF2-40B4-BE49-F238E27FC236}">
                <a16:creationId xmlns:a16="http://schemas.microsoft.com/office/drawing/2014/main" id="{5FBE9AA1-0204-DF5B-82EE-5B5CBFB94386}"/>
              </a:ext>
            </a:extLst>
          </p:cNvPr>
          <p:cNvPicPr>
            <a:picLocks noChangeAspect="1"/>
          </p:cNvPicPr>
          <p:nvPr/>
        </p:nvPicPr>
        <p:blipFill>
          <a:blip r:embed="rId4">
            <a:extLst>
              <a:ext uri="{28A0092B-C50C-407E-A947-70E740481C1C}">
                <a14:useLocalDpi xmlns:a14="http://schemas.microsoft.com/office/drawing/2010/main" val="0"/>
              </a:ext>
            </a:extLst>
          </a:blip>
          <a:srcRect b="15526"/>
          <a:stretch/>
        </p:blipFill>
        <p:spPr>
          <a:xfrm>
            <a:off x="7692095" y="4830762"/>
            <a:ext cx="3743924" cy="1277518"/>
          </a:xfrm>
          <a:prstGeom prst="rect">
            <a:avLst/>
          </a:prstGeom>
        </p:spPr>
      </p:pic>
    </p:spTree>
    <p:custDataLst>
      <p:tags r:id="rId1"/>
    </p:custDataLst>
    <p:extLst>
      <p:ext uri="{BB962C8B-B14F-4D97-AF65-F5344CB8AC3E}">
        <p14:creationId xmlns:p14="http://schemas.microsoft.com/office/powerpoint/2010/main" val="20559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9847-9B87-A45F-131B-365DD8424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95E36-06E9-77C8-51C7-906E216FC526}"/>
              </a:ext>
            </a:extLst>
          </p:cNvPr>
          <p:cNvSpPr>
            <a:spLocks noGrp="1"/>
          </p:cNvSpPr>
          <p:nvPr>
            <p:ph type="title" idx="4294967295"/>
          </p:nvPr>
        </p:nvSpPr>
        <p:spPr>
          <a:xfrm>
            <a:off x="274544" y="460915"/>
            <a:ext cx="6880225" cy="390525"/>
          </a:xfrm>
        </p:spPr>
        <p:txBody>
          <a:bodyPr/>
          <a:lstStyle/>
          <a:p>
            <a:r>
              <a:rPr lang="en-US" sz="4400" dirty="0"/>
              <a:t>Digital Transformation</a:t>
            </a:r>
          </a:p>
        </p:txBody>
      </p:sp>
      <p:sp>
        <p:nvSpPr>
          <p:cNvPr id="3" name="Rectangle 2">
            <a:extLst>
              <a:ext uri="{FF2B5EF4-FFF2-40B4-BE49-F238E27FC236}">
                <a16:creationId xmlns:a16="http://schemas.microsoft.com/office/drawing/2014/main" id="{EE246630-D5DD-B4CF-F519-63CD43E8E581}"/>
              </a:ext>
            </a:extLst>
          </p:cNvPr>
          <p:cNvSpPr/>
          <p:nvPr/>
        </p:nvSpPr>
        <p:spPr bwMode="ltGray">
          <a:xfrm>
            <a:off x="149729" y="1821624"/>
            <a:ext cx="1958026" cy="536355"/>
          </a:xfrm>
          <a:prstGeom prst="rect">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Forma DJR Micro"/>
                <a:ea typeface="+mn-ea"/>
                <a:cs typeface="+mn-cs"/>
              </a:rPr>
              <a:t>Business Value Outcome</a:t>
            </a:r>
          </a:p>
        </p:txBody>
      </p:sp>
      <p:sp>
        <p:nvSpPr>
          <p:cNvPr id="6" name="TextBox 12">
            <a:extLst>
              <a:ext uri="{FF2B5EF4-FFF2-40B4-BE49-F238E27FC236}">
                <a16:creationId xmlns:a16="http://schemas.microsoft.com/office/drawing/2014/main" id="{BAF0BEF9-3715-93D3-8D3B-351E21B1D88C}"/>
              </a:ext>
            </a:extLst>
          </p:cNvPr>
          <p:cNvSpPr txBox="1"/>
          <p:nvPr/>
        </p:nvSpPr>
        <p:spPr>
          <a:xfrm rot="18210532">
            <a:off x="1172854" y="3578958"/>
            <a:ext cx="374071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Forma DJR Micro"/>
                <a:ea typeface="+mn-ea"/>
                <a:cs typeface="+mn-cs"/>
              </a:rPr>
              <a:t>Digitally Transform</a:t>
            </a:r>
          </a:p>
        </p:txBody>
      </p:sp>
      <p:sp>
        <p:nvSpPr>
          <p:cNvPr id="7" name="Left Brace 6">
            <a:extLst>
              <a:ext uri="{FF2B5EF4-FFF2-40B4-BE49-F238E27FC236}">
                <a16:creationId xmlns:a16="http://schemas.microsoft.com/office/drawing/2014/main" id="{0EA95480-37B2-BA38-43BC-7C13075858E1}"/>
              </a:ext>
            </a:extLst>
          </p:cNvPr>
          <p:cNvSpPr/>
          <p:nvPr/>
        </p:nvSpPr>
        <p:spPr bwMode="black">
          <a:xfrm rot="2125602">
            <a:off x="3157908" y="827658"/>
            <a:ext cx="416280" cy="6224991"/>
          </a:xfrm>
          <a:prstGeom prst="leftBrac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8" name="Freeform: Shape 7">
            <a:extLst>
              <a:ext uri="{FF2B5EF4-FFF2-40B4-BE49-F238E27FC236}">
                <a16:creationId xmlns:a16="http://schemas.microsoft.com/office/drawing/2014/main" id="{3A60CE11-37C4-E1E7-3460-2AA6EF39CA61}"/>
              </a:ext>
            </a:extLst>
          </p:cNvPr>
          <p:cNvSpPr/>
          <p:nvPr/>
        </p:nvSpPr>
        <p:spPr>
          <a:xfrm>
            <a:off x="4296642" y="1474658"/>
            <a:ext cx="2621745" cy="1657365"/>
          </a:xfrm>
          <a:custGeom>
            <a:avLst/>
            <a:gdLst>
              <a:gd name="connsiteX0" fmla="*/ 0 w 2032000"/>
              <a:gd name="connsiteY0" fmla="*/ 1354666 h 1354666"/>
              <a:gd name="connsiteX1" fmla="*/ 1016000 w 2032000"/>
              <a:gd name="connsiteY1" fmla="*/ 0 h 1354666"/>
              <a:gd name="connsiteX2" fmla="*/ 1016001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0" y="1354666"/>
                </a:moveTo>
                <a:lnTo>
                  <a:pt x="1016000" y="0"/>
                </a:lnTo>
                <a:lnTo>
                  <a:pt x="1016001" y="0"/>
                </a:lnTo>
                <a:lnTo>
                  <a:pt x="2032000" y="1354666"/>
                </a:lnTo>
                <a:lnTo>
                  <a:pt x="0" y="1354666"/>
                </a:lnTo>
                <a:close/>
              </a:path>
            </a:pathLst>
          </a:custGeom>
          <a:solidFill>
            <a:srgbClr val="356EE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470" tIns="77470" rIns="77470" bIns="7747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2711450" rtl="0" eaLnBrk="1" fontAlgn="auto" latinLnBrk="0" hangingPunct="1">
              <a:lnSpc>
                <a:spcPct val="90000"/>
              </a:lnSpc>
              <a:spcBef>
                <a:spcPct val="0"/>
              </a:spcBef>
              <a:spcAft>
                <a:spcPct val="35000"/>
              </a:spcAft>
              <a:buClrTx/>
              <a:buSzTx/>
              <a:buFontTx/>
              <a:buNone/>
              <a:tabLst/>
              <a:defRPr/>
            </a:pPr>
            <a:endParaRPr kumimoji="0" lang="en-US" sz="6100" b="0" i="0" u="none" strike="noStrike" kern="1200" cap="none" spc="0" normalizeH="0" baseline="0" noProof="0">
              <a:ln>
                <a:noFill/>
              </a:ln>
              <a:solidFill>
                <a:schemeClr val="tx1"/>
              </a:solidFill>
              <a:effectLst/>
              <a:uLnTx/>
              <a:uFillTx/>
              <a:latin typeface="Forma DJR Micro"/>
              <a:ea typeface="+mn-ea"/>
              <a:cs typeface="+mn-cs"/>
            </a:endParaRPr>
          </a:p>
        </p:txBody>
      </p:sp>
      <p:sp>
        <p:nvSpPr>
          <p:cNvPr id="9" name="Freeform: Shape 8">
            <a:extLst>
              <a:ext uri="{FF2B5EF4-FFF2-40B4-BE49-F238E27FC236}">
                <a16:creationId xmlns:a16="http://schemas.microsoft.com/office/drawing/2014/main" id="{88B2D538-A469-D470-014C-09A692E5DDF0}"/>
              </a:ext>
            </a:extLst>
          </p:cNvPr>
          <p:cNvSpPr/>
          <p:nvPr/>
        </p:nvSpPr>
        <p:spPr>
          <a:xfrm>
            <a:off x="3039264" y="3089153"/>
            <a:ext cx="5170682" cy="1860500"/>
          </a:xfrm>
          <a:custGeom>
            <a:avLst/>
            <a:gdLst>
              <a:gd name="connsiteX0" fmla="*/ 0 w 4064000"/>
              <a:gd name="connsiteY0" fmla="*/ 1354666 h 1354666"/>
              <a:gd name="connsiteX1" fmla="*/ 1016000 w 4064000"/>
              <a:gd name="connsiteY1" fmla="*/ 0 h 1354666"/>
              <a:gd name="connsiteX2" fmla="*/ 3048001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0" y="1354666"/>
                </a:moveTo>
                <a:lnTo>
                  <a:pt x="1016000" y="0"/>
                </a:lnTo>
                <a:lnTo>
                  <a:pt x="3048001" y="0"/>
                </a:lnTo>
                <a:lnTo>
                  <a:pt x="4064000" y="1354666"/>
                </a:lnTo>
                <a:lnTo>
                  <a:pt x="0" y="1354666"/>
                </a:lnTo>
                <a:close/>
              </a:path>
            </a:pathLst>
          </a:custGeom>
          <a:solidFill>
            <a:srgbClr val="6792E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3749" tIns="82550" rIns="793751" bIns="8255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chemeClr val="tx1"/>
              </a:solidFill>
              <a:effectLst/>
              <a:uLnTx/>
              <a:uFillTx/>
              <a:latin typeface="Forma DJR Micro"/>
              <a:ea typeface="+mn-ea"/>
              <a:cs typeface="+mn-cs"/>
            </a:endParaRPr>
          </a:p>
        </p:txBody>
      </p:sp>
      <p:sp>
        <p:nvSpPr>
          <p:cNvPr id="10" name="Freeform: Shape 9">
            <a:extLst>
              <a:ext uri="{FF2B5EF4-FFF2-40B4-BE49-F238E27FC236}">
                <a16:creationId xmlns:a16="http://schemas.microsoft.com/office/drawing/2014/main" id="{216973C6-7356-3EE8-57DA-CAA3FB73B29E}"/>
              </a:ext>
            </a:extLst>
          </p:cNvPr>
          <p:cNvSpPr/>
          <p:nvPr/>
        </p:nvSpPr>
        <p:spPr>
          <a:xfrm>
            <a:off x="1753638" y="4934417"/>
            <a:ext cx="7719971" cy="1844292"/>
          </a:xfrm>
          <a:custGeom>
            <a:avLst/>
            <a:gdLst>
              <a:gd name="connsiteX0" fmla="*/ 0 w 6096000"/>
              <a:gd name="connsiteY0" fmla="*/ 1354666 h 1354666"/>
              <a:gd name="connsiteX1" fmla="*/ 1016000 w 6096000"/>
              <a:gd name="connsiteY1" fmla="*/ 0 h 1354666"/>
              <a:gd name="connsiteX2" fmla="*/ 5080001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0" y="1354666"/>
                </a:moveTo>
                <a:lnTo>
                  <a:pt x="1016000" y="0"/>
                </a:lnTo>
                <a:lnTo>
                  <a:pt x="5080001" y="0"/>
                </a:lnTo>
                <a:lnTo>
                  <a:pt x="6096000" y="1354666"/>
                </a:lnTo>
                <a:lnTo>
                  <a:pt x="0" y="1354666"/>
                </a:lnTo>
                <a:close/>
              </a:path>
            </a:pathLst>
          </a:custGeom>
          <a:solidFill>
            <a:srgbClr val="80A4E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9350" tIns="82550" rIns="1149350" bIns="8255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chemeClr val="tx1"/>
              </a:solidFill>
              <a:effectLst/>
              <a:uLnTx/>
              <a:uFillTx/>
              <a:latin typeface="Forma DJR Micro"/>
              <a:ea typeface="+mn-ea"/>
              <a:cs typeface="+mn-cs"/>
            </a:endParaRPr>
          </a:p>
        </p:txBody>
      </p:sp>
      <p:sp>
        <p:nvSpPr>
          <p:cNvPr id="34" name="Rectangle 33">
            <a:extLst>
              <a:ext uri="{FF2B5EF4-FFF2-40B4-BE49-F238E27FC236}">
                <a16:creationId xmlns:a16="http://schemas.microsoft.com/office/drawing/2014/main" id="{37B3CAA9-882B-6FA0-32FA-D040B4EDB66C}"/>
              </a:ext>
            </a:extLst>
          </p:cNvPr>
          <p:cNvSpPr/>
          <p:nvPr/>
        </p:nvSpPr>
        <p:spPr bwMode="ltGray">
          <a:xfrm>
            <a:off x="5098296" y="6223623"/>
            <a:ext cx="1219670" cy="48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Forma DJR Micro"/>
                <a:ea typeface="+mn-ea"/>
                <a:cs typeface="+mn-cs"/>
              </a:rPr>
              <a:t>People</a:t>
            </a:r>
          </a:p>
        </p:txBody>
      </p:sp>
      <p:cxnSp>
        <p:nvCxnSpPr>
          <p:cNvPr id="37" name="Straight Connector 36">
            <a:extLst>
              <a:ext uri="{FF2B5EF4-FFF2-40B4-BE49-F238E27FC236}">
                <a16:creationId xmlns:a16="http://schemas.microsoft.com/office/drawing/2014/main" id="{FE81CE84-2A7E-980F-D980-794514AAD264}"/>
              </a:ext>
            </a:extLst>
          </p:cNvPr>
          <p:cNvCxnSpPr>
            <a:cxnSpLocks/>
          </p:cNvCxnSpPr>
          <p:nvPr/>
        </p:nvCxnSpPr>
        <p:spPr bwMode="black">
          <a:xfrm flipV="1">
            <a:off x="2181058" y="6139542"/>
            <a:ext cx="6914376" cy="10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4A23752-943D-60EB-BC53-52A97F7D92E1}"/>
              </a:ext>
            </a:extLst>
          </p:cNvPr>
          <p:cNvCxnSpPr>
            <a:cxnSpLocks/>
            <a:endCxn id="3" idx="2"/>
          </p:cNvCxnSpPr>
          <p:nvPr/>
        </p:nvCxnSpPr>
        <p:spPr bwMode="black">
          <a:xfrm flipV="1">
            <a:off x="1101437" y="2357979"/>
            <a:ext cx="27305" cy="3122260"/>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7F635B2-9E8F-6C7D-460A-A29C3F24DFE1}"/>
              </a:ext>
            </a:extLst>
          </p:cNvPr>
          <p:cNvSpPr/>
          <p:nvPr/>
        </p:nvSpPr>
        <p:spPr bwMode="ltGray">
          <a:xfrm>
            <a:off x="133556" y="3462544"/>
            <a:ext cx="1958026" cy="536355"/>
          </a:xfrm>
          <a:prstGeom prst="rect">
            <a:avLst/>
          </a:prstGeom>
          <a:solidFill>
            <a:srgbClr val="6792E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Forma DJR Micro"/>
                <a:ea typeface="+mn-ea"/>
                <a:cs typeface="+mn-cs"/>
              </a:rPr>
              <a:t>Digital Capabilities</a:t>
            </a:r>
          </a:p>
        </p:txBody>
      </p:sp>
      <p:sp>
        <p:nvSpPr>
          <p:cNvPr id="44" name="Rectangle 43">
            <a:extLst>
              <a:ext uri="{FF2B5EF4-FFF2-40B4-BE49-F238E27FC236}">
                <a16:creationId xmlns:a16="http://schemas.microsoft.com/office/drawing/2014/main" id="{1908D266-637D-02EB-27F0-E42A608916EF}"/>
              </a:ext>
            </a:extLst>
          </p:cNvPr>
          <p:cNvSpPr/>
          <p:nvPr/>
        </p:nvSpPr>
        <p:spPr bwMode="ltGray">
          <a:xfrm>
            <a:off x="3135719" y="5293295"/>
            <a:ext cx="1219670" cy="48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Forma DJR Micro"/>
                <a:ea typeface="+mn-ea"/>
                <a:cs typeface="+mn-cs"/>
              </a:rPr>
              <a:t>Data</a:t>
            </a:r>
          </a:p>
        </p:txBody>
      </p:sp>
      <p:sp>
        <p:nvSpPr>
          <p:cNvPr id="45" name="Rectangle 44">
            <a:extLst>
              <a:ext uri="{FF2B5EF4-FFF2-40B4-BE49-F238E27FC236}">
                <a16:creationId xmlns:a16="http://schemas.microsoft.com/office/drawing/2014/main" id="{D35CA1A3-2ACA-0A13-E760-13D5EEEB778F}"/>
              </a:ext>
            </a:extLst>
          </p:cNvPr>
          <p:cNvSpPr/>
          <p:nvPr/>
        </p:nvSpPr>
        <p:spPr bwMode="ltGray">
          <a:xfrm>
            <a:off x="6874159" y="5298614"/>
            <a:ext cx="1332912" cy="48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Forma DJR Micro"/>
                <a:ea typeface="+mn-ea"/>
                <a:cs typeface="+mn-cs"/>
              </a:rPr>
              <a:t>Governance</a:t>
            </a:r>
          </a:p>
        </p:txBody>
      </p:sp>
      <p:sp>
        <p:nvSpPr>
          <p:cNvPr id="46" name="Rectangle 45">
            <a:extLst>
              <a:ext uri="{FF2B5EF4-FFF2-40B4-BE49-F238E27FC236}">
                <a16:creationId xmlns:a16="http://schemas.microsoft.com/office/drawing/2014/main" id="{63A15D19-0DC8-11BE-53C0-1DF0E4C0EB5C}"/>
              </a:ext>
            </a:extLst>
          </p:cNvPr>
          <p:cNvSpPr/>
          <p:nvPr/>
        </p:nvSpPr>
        <p:spPr bwMode="ltGray">
          <a:xfrm>
            <a:off x="5067340" y="5292458"/>
            <a:ext cx="1219670" cy="481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Forma DJR Micro"/>
                <a:ea typeface="+mn-ea"/>
                <a:cs typeface="+mn-cs"/>
              </a:rPr>
              <a:t>Technology</a:t>
            </a:r>
          </a:p>
        </p:txBody>
      </p:sp>
      <p:cxnSp>
        <p:nvCxnSpPr>
          <p:cNvPr id="49" name="Straight Connector 48">
            <a:extLst>
              <a:ext uri="{FF2B5EF4-FFF2-40B4-BE49-F238E27FC236}">
                <a16:creationId xmlns:a16="http://schemas.microsoft.com/office/drawing/2014/main" id="{41698BB9-7EE9-A127-B6EF-1BDD2E69B90E}"/>
              </a:ext>
            </a:extLst>
          </p:cNvPr>
          <p:cNvCxnSpPr>
            <a:cxnSpLocks/>
          </p:cNvCxnSpPr>
          <p:nvPr/>
        </p:nvCxnSpPr>
        <p:spPr bwMode="black">
          <a:xfrm flipH="1" flipV="1">
            <a:off x="4571678" y="4928607"/>
            <a:ext cx="23191" cy="1245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CD105A-0B41-2257-7825-AA316C6319D5}"/>
              </a:ext>
            </a:extLst>
          </p:cNvPr>
          <p:cNvCxnSpPr>
            <a:cxnSpLocks/>
          </p:cNvCxnSpPr>
          <p:nvPr/>
        </p:nvCxnSpPr>
        <p:spPr bwMode="black">
          <a:xfrm flipH="1" flipV="1">
            <a:off x="6813349" y="4937813"/>
            <a:ext cx="28347" cy="12221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5F5403E-5BC6-F2BC-724F-8118A5A6D776}"/>
              </a:ext>
            </a:extLst>
          </p:cNvPr>
          <p:cNvSpPr txBox="1"/>
          <p:nvPr/>
        </p:nvSpPr>
        <p:spPr>
          <a:xfrm>
            <a:off x="4660554" y="4457959"/>
            <a:ext cx="190656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Forma DJR Micro"/>
                <a:ea typeface="+mn-ea"/>
                <a:cs typeface="+mn-cs"/>
              </a:rPr>
              <a:t>E2E Processes</a:t>
            </a:r>
          </a:p>
        </p:txBody>
      </p:sp>
      <p:sp>
        <p:nvSpPr>
          <p:cNvPr id="60" name="TextBox 59">
            <a:extLst>
              <a:ext uri="{FF2B5EF4-FFF2-40B4-BE49-F238E27FC236}">
                <a16:creationId xmlns:a16="http://schemas.microsoft.com/office/drawing/2014/main" id="{63F10B8C-D575-82DB-2CEC-D7B1D6822534}"/>
              </a:ext>
            </a:extLst>
          </p:cNvPr>
          <p:cNvSpPr txBox="1"/>
          <p:nvPr/>
        </p:nvSpPr>
        <p:spPr>
          <a:xfrm>
            <a:off x="4991818" y="3271020"/>
            <a:ext cx="121322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Forma DJR Micro"/>
                <a:ea typeface="+mn-ea"/>
                <a:cs typeface="+mn-cs"/>
              </a:rPr>
              <a:t>AI/ML</a:t>
            </a:r>
          </a:p>
        </p:txBody>
      </p:sp>
      <p:sp>
        <p:nvSpPr>
          <p:cNvPr id="61" name="TextBox 60">
            <a:extLst>
              <a:ext uri="{FF2B5EF4-FFF2-40B4-BE49-F238E27FC236}">
                <a16:creationId xmlns:a16="http://schemas.microsoft.com/office/drawing/2014/main" id="{4BD5CBD3-1ABF-13CD-9BCB-029C530121F0}"/>
              </a:ext>
            </a:extLst>
          </p:cNvPr>
          <p:cNvSpPr txBox="1"/>
          <p:nvPr/>
        </p:nvSpPr>
        <p:spPr>
          <a:xfrm>
            <a:off x="5098296" y="3913202"/>
            <a:ext cx="3005081"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Forma DJR Micro"/>
                <a:ea typeface="+mn-ea"/>
                <a:cs typeface="+mn-cs"/>
              </a:rPr>
              <a:t>Intelligent Automation </a:t>
            </a:r>
          </a:p>
        </p:txBody>
      </p:sp>
      <p:sp>
        <p:nvSpPr>
          <p:cNvPr id="62" name="TextBox 61">
            <a:extLst>
              <a:ext uri="{FF2B5EF4-FFF2-40B4-BE49-F238E27FC236}">
                <a16:creationId xmlns:a16="http://schemas.microsoft.com/office/drawing/2014/main" id="{BB4959E0-C5A2-D245-841E-AB9DBAC79520}"/>
              </a:ext>
            </a:extLst>
          </p:cNvPr>
          <p:cNvSpPr txBox="1"/>
          <p:nvPr/>
        </p:nvSpPr>
        <p:spPr>
          <a:xfrm>
            <a:off x="3142452" y="3899508"/>
            <a:ext cx="3005081"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Forma DJR Micro"/>
                <a:ea typeface="+mn-ea"/>
                <a:cs typeface="+mn-cs"/>
              </a:rPr>
              <a:t>Analytics &amp; Insights</a:t>
            </a:r>
          </a:p>
        </p:txBody>
      </p:sp>
      <p:cxnSp>
        <p:nvCxnSpPr>
          <p:cNvPr id="65" name="Straight Connector 64">
            <a:extLst>
              <a:ext uri="{FF2B5EF4-FFF2-40B4-BE49-F238E27FC236}">
                <a16:creationId xmlns:a16="http://schemas.microsoft.com/office/drawing/2014/main" id="{79FE7CEB-776B-12E8-7BE3-7CFE37060F07}"/>
              </a:ext>
            </a:extLst>
          </p:cNvPr>
          <p:cNvCxnSpPr>
            <a:cxnSpLocks/>
          </p:cNvCxnSpPr>
          <p:nvPr/>
        </p:nvCxnSpPr>
        <p:spPr bwMode="black">
          <a:xfrm>
            <a:off x="3469929" y="4354393"/>
            <a:ext cx="43215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B6E744C-0E82-5385-B2E3-BB9345162EBF}"/>
              </a:ext>
            </a:extLst>
          </p:cNvPr>
          <p:cNvSpPr txBox="1"/>
          <p:nvPr/>
        </p:nvSpPr>
        <p:spPr>
          <a:xfrm>
            <a:off x="4983393" y="2105014"/>
            <a:ext cx="12793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Forma DJR Micro"/>
                <a:ea typeface="+mn-ea"/>
                <a:cs typeface="+mn-cs"/>
              </a:rPr>
              <a:t>Efficiencies</a:t>
            </a:r>
          </a:p>
        </p:txBody>
      </p:sp>
      <p:sp>
        <p:nvSpPr>
          <p:cNvPr id="71" name="TextBox 70">
            <a:extLst>
              <a:ext uri="{FF2B5EF4-FFF2-40B4-BE49-F238E27FC236}">
                <a16:creationId xmlns:a16="http://schemas.microsoft.com/office/drawing/2014/main" id="{B9A8EE63-4C24-6A8B-029C-0F44528D532E}"/>
              </a:ext>
            </a:extLst>
          </p:cNvPr>
          <p:cNvSpPr txBox="1"/>
          <p:nvPr/>
        </p:nvSpPr>
        <p:spPr>
          <a:xfrm>
            <a:off x="4633660" y="2400565"/>
            <a:ext cx="19320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Forma DJR Micro"/>
                <a:ea typeface="+mn-ea"/>
                <a:cs typeface="+mn-cs"/>
              </a:rPr>
              <a:t>Revenue</a:t>
            </a:r>
          </a:p>
        </p:txBody>
      </p:sp>
      <p:sp>
        <p:nvSpPr>
          <p:cNvPr id="72" name="TextBox 71">
            <a:extLst>
              <a:ext uri="{FF2B5EF4-FFF2-40B4-BE49-F238E27FC236}">
                <a16:creationId xmlns:a16="http://schemas.microsoft.com/office/drawing/2014/main" id="{D7F8E885-4752-09AF-8A10-282FDE248BF8}"/>
              </a:ext>
            </a:extLst>
          </p:cNvPr>
          <p:cNvSpPr txBox="1"/>
          <p:nvPr/>
        </p:nvSpPr>
        <p:spPr>
          <a:xfrm>
            <a:off x="4639418" y="2708202"/>
            <a:ext cx="196727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Forma DJR Micro"/>
                <a:ea typeface="+mn-ea"/>
                <a:cs typeface="+mn-cs"/>
              </a:rPr>
              <a:t>Experience </a:t>
            </a:r>
          </a:p>
        </p:txBody>
      </p:sp>
      <p:pic>
        <p:nvPicPr>
          <p:cNvPr id="17" name="Graphic 16" descr="Arrow circle with solid fill">
            <a:extLst>
              <a:ext uri="{FF2B5EF4-FFF2-40B4-BE49-F238E27FC236}">
                <a16:creationId xmlns:a16="http://schemas.microsoft.com/office/drawing/2014/main" id="{E8E61B72-D654-31A6-9ECF-F375292D6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7418" y="4472798"/>
            <a:ext cx="914400" cy="914400"/>
          </a:xfrm>
          <a:prstGeom prst="rect">
            <a:avLst/>
          </a:prstGeom>
        </p:spPr>
      </p:pic>
      <p:pic>
        <p:nvPicPr>
          <p:cNvPr id="18" name="Graphic 17" descr="Arrow circle with solid fill">
            <a:extLst>
              <a:ext uri="{FF2B5EF4-FFF2-40B4-BE49-F238E27FC236}">
                <a16:creationId xmlns:a16="http://schemas.microsoft.com/office/drawing/2014/main" id="{E34E695F-0799-1F08-08D5-AC79A0663A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0536" y="4461299"/>
            <a:ext cx="914400" cy="914400"/>
          </a:xfrm>
          <a:prstGeom prst="rect">
            <a:avLst/>
          </a:prstGeom>
        </p:spPr>
      </p:pic>
      <p:sp>
        <p:nvSpPr>
          <p:cNvPr id="4" name="Oval 3">
            <a:extLst>
              <a:ext uri="{FF2B5EF4-FFF2-40B4-BE49-F238E27FC236}">
                <a16:creationId xmlns:a16="http://schemas.microsoft.com/office/drawing/2014/main" id="{BB584AB1-5437-31B5-B5C0-4C07C6A72D47}"/>
              </a:ext>
            </a:extLst>
          </p:cNvPr>
          <p:cNvSpPr/>
          <p:nvPr/>
        </p:nvSpPr>
        <p:spPr bwMode="ltGray">
          <a:xfrm>
            <a:off x="5229897" y="3122998"/>
            <a:ext cx="766507" cy="6361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Arrow Connector 11">
            <a:extLst>
              <a:ext uri="{FF2B5EF4-FFF2-40B4-BE49-F238E27FC236}">
                <a16:creationId xmlns:a16="http://schemas.microsoft.com/office/drawing/2014/main" id="{C5E3A9C4-603F-E80C-4D76-7EE48C61B9B8}"/>
              </a:ext>
            </a:extLst>
          </p:cNvPr>
          <p:cNvCxnSpPr>
            <a:cxnSpLocks/>
            <a:stCxn id="4" idx="6"/>
            <a:endCxn id="13" idx="1"/>
          </p:cNvCxnSpPr>
          <p:nvPr/>
        </p:nvCxnSpPr>
        <p:spPr bwMode="black">
          <a:xfrm flipV="1">
            <a:off x="5996404" y="2768858"/>
            <a:ext cx="2332903" cy="6722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A3DEC8C-30C0-7EFB-C8FB-A3AF7DC17788}"/>
              </a:ext>
            </a:extLst>
          </p:cNvPr>
          <p:cNvSpPr txBox="1"/>
          <p:nvPr/>
        </p:nvSpPr>
        <p:spPr>
          <a:xfrm>
            <a:off x="8329307" y="1891695"/>
            <a:ext cx="3729137" cy="1754326"/>
          </a:xfrm>
          <a:prstGeom prst="rect">
            <a:avLst/>
          </a:prstGeom>
          <a:noFill/>
          <a:ln>
            <a:solidFill>
              <a:srgbClr val="55839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orma DJR Micro"/>
                <a:ea typeface="+mn-ea"/>
                <a:cs typeface="+mn-cs"/>
              </a:rPr>
              <a:t>AI/ML is a key enabler to unlocking Digital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orma DJR Micro"/>
                <a:ea typeface="+mn-ea"/>
                <a:cs typeface="+mn-cs"/>
              </a:rPr>
              <a:t>A key dependency on a solid </a:t>
            </a:r>
            <a:r>
              <a:rPr lang="en-US" dirty="0">
                <a:solidFill>
                  <a:prstClr val="black"/>
                </a:solidFill>
                <a:latin typeface="Forma DJR Micro"/>
              </a:rPr>
              <a:t>foundation and streamlined end-to-end processes </a:t>
            </a:r>
            <a:endParaRPr kumimoji="0" lang="en-US" sz="1800" b="0" i="0" u="none" strike="noStrike" kern="1200" cap="none" spc="0" normalizeH="0" baseline="0" noProof="0" dirty="0">
              <a:ln>
                <a:noFill/>
              </a:ln>
              <a:solidFill>
                <a:prstClr val="black"/>
              </a:solidFill>
              <a:effectLst/>
              <a:uLnTx/>
              <a:uFillTx/>
              <a:latin typeface="Forma DJR Micro"/>
              <a:ea typeface="+mn-ea"/>
              <a:cs typeface="+mn-cs"/>
            </a:endParaRPr>
          </a:p>
        </p:txBody>
      </p:sp>
      <p:sp>
        <p:nvSpPr>
          <p:cNvPr id="11" name="Rectangle 10">
            <a:extLst>
              <a:ext uri="{FF2B5EF4-FFF2-40B4-BE49-F238E27FC236}">
                <a16:creationId xmlns:a16="http://schemas.microsoft.com/office/drawing/2014/main" id="{E3BAE825-55C0-33A4-E1FB-A60D9D3C738A}"/>
              </a:ext>
            </a:extLst>
          </p:cNvPr>
          <p:cNvSpPr/>
          <p:nvPr/>
        </p:nvSpPr>
        <p:spPr bwMode="ltGray">
          <a:xfrm>
            <a:off x="122424" y="5480239"/>
            <a:ext cx="1958026" cy="536355"/>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Forma DJR Micro"/>
                <a:ea typeface="+mn-ea"/>
                <a:cs typeface="+mn-cs"/>
              </a:rPr>
              <a:t>Foundation </a:t>
            </a:r>
          </a:p>
        </p:txBody>
      </p:sp>
      <p:sp>
        <p:nvSpPr>
          <p:cNvPr id="15" name="TextBox 14">
            <a:extLst>
              <a:ext uri="{FF2B5EF4-FFF2-40B4-BE49-F238E27FC236}">
                <a16:creationId xmlns:a16="http://schemas.microsoft.com/office/drawing/2014/main" id="{313EFF66-445D-ECD5-F87F-4764A1AC9530}"/>
              </a:ext>
            </a:extLst>
          </p:cNvPr>
          <p:cNvSpPr txBox="1"/>
          <p:nvPr/>
        </p:nvSpPr>
        <p:spPr>
          <a:xfrm>
            <a:off x="8329307" y="3774528"/>
            <a:ext cx="3729137" cy="923330"/>
          </a:xfrm>
          <a:prstGeom prst="rect">
            <a:avLst/>
          </a:prstGeom>
          <a:noFill/>
          <a:ln>
            <a:solidFill>
              <a:srgbClr val="558392"/>
            </a:solidFill>
          </a:ln>
        </p:spPr>
        <p:txBody>
          <a:bodyPr wrap="square">
            <a:spAutoFit/>
          </a:bodyPr>
          <a:lstStyle/>
          <a:p>
            <a:r>
              <a:rPr lang="en-US" dirty="0"/>
              <a:t>E</a:t>
            </a:r>
            <a:r>
              <a:rPr lang="en-US" sz="1800" dirty="0"/>
              <a:t>nd-to-end dependencies with a virtuous cycle between Foundation stability and E2E Processes</a:t>
            </a:r>
            <a:endParaRPr lang="en-US" dirty="0"/>
          </a:p>
        </p:txBody>
      </p:sp>
      <p:cxnSp>
        <p:nvCxnSpPr>
          <p:cNvPr id="16" name="Straight Arrow Connector 15">
            <a:extLst>
              <a:ext uri="{FF2B5EF4-FFF2-40B4-BE49-F238E27FC236}">
                <a16:creationId xmlns:a16="http://schemas.microsoft.com/office/drawing/2014/main" id="{622A4A37-D970-6A6D-6A8F-D6BAD3040709}"/>
              </a:ext>
            </a:extLst>
          </p:cNvPr>
          <p:cNvCxnSpPr>
            <a:cxnSpLocks/>
          </p:cNvCxnSpPr>
          <p:nvPr/>
        </p:nvCxnSpPr>
        <p:spPr bwMode="black">
          <a:xfrm flipV="1">
            <a:off x="7942521" y="4472798"/>
            <a:ext cx="386786" cy="1417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49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6D148-FB1D-5EB3-3FC5-081E5F631B23}"/>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E48BEE9-1398-AA52-C5A4-49FF4BEAAFC4}"/>
              </a:ext>
            </a:extLst>
          </p:cNvPr>
          <p:cNvSpPr/>
          <p:nvPr/>
        </p:nvSpPr>
        <p:spPr bwMode="ltGray">
          <a:xfrm>
            <a:off x="10344150" y="1912099"/>
            <a:ext cx="1724307" cy="702062"/>
          </a:xfrm>
          <a:prstGeom prst="rect">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200" b="1" i="1" u="none" strike="noStrike" kern="1200" cap="none" spc="0" normalizeH="0" baseline="0" noProof="0">
              <a:ln>
                <a:noFill/>
              </a:ln>
              <a:solidFill>
                <a:prstClr val="black"/>
              </a:solidFill>
              <a:effectLst/>
              <a:uLnTx/>
              <a:uFillTx/>
              <a:latin typeface="Forma DJR Micro"/>
              <a:ea typeface="+mn-ea"/>
              <a:cs typeface="+mn-cs"/>
            </a:endParaRPr>
          </a:p>
        </p:txBody>
      </p:sp>
      <p:sp>
        <p:nvSpPr>
          <p:cNvPr id="19" name="Rectangle 18">
            <a:extLst>
              <a:ext uri="{FF2B5EF4-FFF2-40B4-BE49-F238E27FC236}">
                <a16:creationId xmlns:a16="http://schemas.microsoft.com/office/drawing/2014/main" id="{68E0CE35-9C44-2CF9-D02E-45B63E054569}"/>
              </a:ext>
            </a:extLst>
          </p:cNvPr>
          <p:cNvSpPr/>
          <p:nvPr/>
        </p:nvSpPr>
        <p:spPr bwMode="ltGray">
          <a:xfrm>
            <a:off x="10348626" y="5422624"/>
            <a:ext cx="1724307" cy="11824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200" b="1" i="1" u="none" strike="noStrike" kern="1200" cap="none" spc="0" normalizeH="0" baseline="0" noProof="0">
              <a:ln>
                <a:noFill/>
              </a:ln>
              <a:solidFill>
                <a:prstClr val="black"/>
              </a:solidFill>
              <a:effectLst/>
              <a:uLnTx/>
              <a:uFillTx/>
              <a:latin typeface="Forma DJR Micro"/>
              <a:ea typeface="+mn-ea"/>
              <a:cs typeface="+mn-cs"/>
            </a:endParaRPr>
          </a:p>
        </p:txBody>
      </p:sp>
      <p:sp>
        <p:nvSpPr>
          <p:cNvPr id="18" name="Rectangle 17">
            <a:extLst>
              <a:ext uri="{FF2B5EF4-FFF2-40B4-BE49-F238E27FC236}">
                <a16:creationId xmlns:a16="http://schemas.microsoft.com/office/drawing/2014/main" id="{7394FECB-2325-F7D5-C96D-17B41B731C68}"/>
              </a:ext>
            </a:extLst>
          </p:cNvPr>
          <p:cNvSpPr/>
          <p:nvPr/>
        </p:nvSpPr>
        <p:spPr bwMode="ltGray">
          <a:xfrm>
            <a:off x="10370974" y="4062707"/>
            <a:ext cx="1701959" cy="11824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200" b="1" i="1" u="none" strike="noStrike" kern="1200" cap="none" spc="0" normalizeH="0" baseline="0" noProof="0">
              <a:ln>
                <a:noFill/>
              </a:ln>
              <a:solidFill>
                <a:prstClr val="black"/>
              </a:solidFill>
              <a:effectLst/>
              <a:uLnTx/>
              <a:uFillTx/>
              <a:latin typeface="Forma DJR Micro"/>
              <a:ea typeface="+mn-ea"/>
              <a:cs typeface="+mn-cs"/>
            </a:endParaRPr>
          </a:p>
        </p:txBody>
      </p:sp>
      <p:sp>
        <p:nvSpPr>
          <p:cNvPr id="13" name="Rectangle 12">
            <a:extLst>
              <a:ext uri="{FF2B5EF4-FFF2-40B4-BE49-F238E27FC236}">
                <a16:creationId xmlns:a16="http://schemas.microsoft.com/office/drawing/2014/main" id="{F5B2957C-42CC-5F86-BDCE-7B22FC5F073E}"/>
              </a:ext>
            </a:extLst>
          </p:cNvPr>
          <p:cNvSpPr/>
          <p:nvPr/>
        </p:nvSpPr>
        <p:spPr bwMode="ltGray">
          <a:xfrm>
            <a:off x="10370974" y="2668473"/>
            <a:ext cx="1724307" cy="11824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200" b="1" i="1" u="none" strike="noStrike" kern="1200" cap="none" spc="0" normalizeH="0" baseline="0" noProof="0">
              <a:ln>
                <a:noFill/>
              </a:ln>
              <a:solidFill>
                <a:prstClr val="black"/>
              </a:solidFill>
              <a:effectLst/>
              <a:uLnTx/>
              <a:uFillTx/>
              <a:latin typeface="Forma DJR Micro"/>
              <a:ea typeface="+mn-ea"/>
              <a:cs typeface="+mn-cs"/>
            </a:endParaRPr>
          </a:p>
        </p:txBody>
      </p:sp>
      <p:sp>
        <p:nvSpPr>
          <p:cNvPr id="5" name="Title 4">
            <a:extLst>
              <a:ext uri="{FF2B5EF4-FFF2-40B4-BE49-F238E27FC236}">
                <a16:creationId xmlns:a16="http://schemas.microsoft.com/office/drawing/2014/main" id="{D2AC8B99-CE3F-A077-CF60-2C941E2E9C84}"/>
              </a:ext>
            </a:extLst>
          </p:cNvPr>
          <p:cNvSpPr>
            <a:spLocks noGrp="1"/>
          </p:cNvSpPr>
          <p:nvPr>
            <p:ph type="title" idx="4294967295"/>
          </p:nvPr>
        </p:nvSpPr>
        <p:spPr>
          <a:xfrm>
            <a:off x="304076" y="690551"/>
            <a:ext cx="6583363" cy="390525"/>
          </a:xfrm>
        </p:spPr>
        <p:txBody>
          <a:bodyPr/>
          <a:lstStyle/>
          <a:p>
            <a:r>
              <a:rPr lang="en-US" sz="4400" dirty="0"/>
              <a:t>Applied AI @ Scale</a:t>
            </a:r>
          </a:p>
        </p:txBody>
      </p:sp>
      <p:grpSp>
        <p:nvGrpSpPr>
          <p:cNvPr id="57" name="Group 56">
            <a:extLst>
              <a:ext uri="{FF2B5EF4-FFF2-40B4-BE49-F238E27FC236}">
                <a16:creationId xmlns:a16="http://schemas.microsoft.com/office/drawing/2014/main" id="{59603D55-B367-8E05-EEF3-6E7744367AEC}"/>
              </a:ext>
            </a:extLst>
          </p:cNvPr>
          <p:cNvGrpSpPr/>
          <p:nvPr/>
        </p:nvGrpSpPr>
        <p:grpSpPr>
          <a:xfrm>
            <a:off x="255344" y="2661875"/>
            <a:ext cx="1724307" cy="3956801"/>
            <a:chOff x="237155" y="2476500"/>
            <a:chExt cx="1725791" cy="3609975"/>
          </a:xfrm>
          <a:solidFill>
            <a:srgbClr val="6792E8"/>
          </a:solidFill>
        </p:grpSpPr>
        <p:sp>
          <p:nvSpPr>
            <p:cNvPr id="52" name="Rectangle 51">
              <a:extLst>
                <a:ext uri="{FF2B5EF4-FFF2-40B4-BE49-F238E27FC236}">
                  <a16:creationId xmlns:a16="http://schemas.microsoft.com/office/drawing/2014/main" id="{98F59412-7A81-F1D5-0994-35F52D75C065}"/>
                </a:ext>
              </a:extLst>
            </p:cNvPr>
            <p:cNvSpPr/>
            <p:nvPr/>
          </p:nvSpPr>
          <p:spPr bwMode="ltGray">
            <a:xfrm>
              <a:off x="237155" y="2476500"/>
              <a:ext cx="1725791" cy="10787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1" i="0" u="none" strike="noStrike" kern="1200" cap="none" spc="0" normalizeH="0" baseline="0" noProof="0" dirty="0">
                  <a:ln>
                    <a:noFill/>
                  </a:ln>
                  <a:solidFill>
                    <a:schemeClr val="bg1"/>
                  </a:solidFill>
                  <a:effectLst/>
                  <a:uLnTx/>
                  <a:uFillTx/>
                  <a:latin typeface="Forma DJR Micro"/>
                  <a:ea typeface="+mn-ea"/>
                  <a:cs typeface="+mn-cs"/>
                </a:rPr>
                <a:t>Cognitive</a:t>
              </a:r>
            </a:p>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i="1" u="none" strike="noStrike" kern="1200" cap="none" spc="0" normalizeH="0" baseline="0" noProof="0" dirty="0">
                  <a:ln>
                    <a:noFill/>
                  </a:ln>
                  <a:solidFill>
                    <a:schemeClr val="bg1"/>
                  </a:solidFill>
                  <a:effectLst/>
                  <a:uLnTx/>
                  <a:uFillTx/>
                  <a:latin typeface="Forma DJR Micro"/>
                  <a:ea typeface="+mn-ea"/>
                  <a:cs typeface="+mn-cs"/>
                </a:rPr>
                <a:t>“How we Think”</a:t>
              </a:r>
            </a:p>
          </p:txBody>
        </p:sp>
        <p:sp>
          <p:nvSpPr>
            <p:cNvPr id="54" name="Rectangle 53">
              <a:extLst>
                <a:ext uri="{FF2B5EF4-FFF2-40B4-BE49-F238E27FC236}">
                  <a16:creationId xmlns:a16="http://schemas.microsoft.com/office/drawing/2014/main" id="{525BED19-6A07-22F4-216D-E0201E978B23}"/>
                </a:ext>
              </a:extLst>
            </p:cNvPr>
            <p:cNvSpPr/>
            <p:nvPr/>
          </p:nvSpPr>
          <p:spPr bwMode="ltGray">
            <a:xfrm>
              <a:off x="237155" y="3742102"/>
              <a:ext cx="1725791" cy="10787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1" i="0" u="none" strike="noStrike" kern="1200" cap="none" spc="0" normalizeH="0" baseline="0" noProof="0" dirty="0">
                  <a:ln>
                    <a:noFill/>
                  </a:ln>
                  <a:solidFill>
                    <a:schemeClr val="bg1"/>
                  </a:solidFill>
                  <a:effectLst/>
                  <a:uLnTx/>
                  <a:uFillTx/>
                  <a:latin typeface="Forma DJR Micro"/>
                  <a:ea typeface="+mn-ea"/>
                  <a:cs typeface="+mn-cs"/>
                </a:rPr>
                <a:t>Operational</a:t>
              </a:r>
            </a:p>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i="1" u="none" strike="noStrike" kern="1200" cap="none" spc="0" normalizeH="0" baseline="0" noProof="0" dirty="0">
                  <a:ln>
                    <a:noFill/>
                  </a:ln>
                  <a:solidFill>
                    <a:schemeClr val="bg1"/>
                  </a:solidFill>
                  <a:effectLst/>
                  <a:uLnTx/>
                  <a:uFillTx/>
                  <a:latin typeface="Forma DJR Micro"/>
                  <a:ea typeface="+mn-ea"/>
                  <a:cs typeface="+mn-cs"/>
                </a:rPr>
                <a:t>“How we Execute”</a:t>
              </a:r>
            </a:p>
          </p:txBody>
        </p:sp>
        <p:sp>
          <p:nvSpPr>
            <p:cNvPr id="55" name="Rectangle 54">
              <a:extLst>
                <a:ext uri="{FF2B5EF4-FFF2-40B4-BE49-F238E27FC236}">
                  <a16:creationId xmlns:a16="http://schemas.microsoft.com/office/drawing/2014/main" id="{ACEDB336-D05D-C5C5-DC5F-67252BD98754}"/>
                </a:ext>
              </a:extLst>
            </p:cNvPr>
            <p:cNvSpPr/>
            <p:nvPr/>
          </p:nvSpPr>
          <p:spPr bwMode="ltGray">
            <a:xfrm>
              <a:off x="237155" y="5007703"/>
              <a:ext cx="1725791" cy="10787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1" i="0" u="none" strike="noStrike" kern="1200" cap="none" spc="0" normalizeH="0" baseline="0" noProof="0" dirty="0">
                  <a:ln>
                    <a:noFill/>
                  </a:ln>
                  <a:solidFill>
                    <a:schemeClr val="bg1"/>
                  </a:solidFill>
                  <a:effectLst/>
                  <a:uLnTx/>
                  <a:uFillTx/>
                  <a:latin typeface="Forma DJR Micro"/>
                  <a:ea typeface="+mn-ea"/>
                  <a:cs typeface="+mn-cs"/>
                </a:rPr>
                <a:t>Communicative</a:t>
              </a:r>
            </a:p>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i="1" u="none" strike="noStrike" kern="1200" cap="none" spc="0" normalizeH="0" baseline="0" noProof="0" dirty="0">
                  <a:ln>
                    <a:noFill/>
                  </a:ln>
                  <a:solidFill>
                    <a:schemeClr val="bg1"/>
                  </a:solidFill>
                  <a:effectLst/>
                  <a:uLnTx/>
                  <a:uFillTx/>
                  <a:latin typeface="Forma DJR Micro"/>
                  <a:ea typeface="+mn-ea"/>
                  <a:cs typeface="+mn-cs"/>
                </a:rPr>
                <a:t>“How we Engage”</a:t>
              </a:r>
            </a:p>
          </p:txBody>
        </p:sp>
      </p:grpSp>
      <p:sp>
        <p:nvSpPr>
          <p:cNvPr id="2" name="Arrow: Chevron 1">
            <a:extLst>
              <a:ext uri="{FF2B5EF4-FFF2-40B4-BE49-F238E27FC236}">
                <a16:creationId xmlns:a16="http://schemas.microsoft.com/office/drawing/2014/main" id="{D3291E2A-21D6-2C9C-A60C-B88ED196A04A}"/>
              </a:ext>
            </a:extLst>
          </p:cNvPr>
          <p:cNvSpPr/>
          <p:nvPr/>
        </p:nvSpPr>
        <p:spPr bwMode="ltGray">
          <a:xfrm>
            <a:off x="2090115" y="1964228"/>
            <a:ext cx="1652990" cy="597805"/>
          </a:xfrm>
          <a:prstGeom prst="chevron">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Forma DJR Micro"/>
                <a:ea typeface="+mn-ea"/>
                <a:cs typeface="+mn-cs"/>
              </a:rPr>
              <a:t>Products &amp; Services</a:t>
            </a:r>
          </a:p>
        </p:txBody>
      </p:sp>
      <p:sp>
        <p:nvSpPr>
          <p:cNvPr id="3" name="Arrow: Chevron 2">
            <a:extLst>
              <a:ext uri="{FF2B5EF4-FFF2-40B4-BE49-F238E27FC236}">
                <a16:creationId xmlns:a16="http://schemas.microsoft.com/office/drawing/2014/main" id="{388B3A3D-561D-822F-C573-D9D370AE293D}"/>
              </a:ext>
            </a:extLst>
          </p:cNvPr>
          <p:cNvSpPr/>
          <p:nvPr/>
        </p:nvSpPr>
        <p:spPr bwMode="ltGray">
          <a:xfrm>
            <a:off x="3650655" y="1964228"/>
            <a:ext cx="1652990" cy="597805"/>
          </a:xfrm>
          <a:prstGeom prst="chevron">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Forma DJR Micro"/>
                <a:ea typeface="+mn-ea"/>
                <a:cs typeface="+mn-cs"/>
              </a:rPr>
              <a:t>Marketing</a:t>
            </a:r>
          </a:p>
        </p:txBody>
      </p:sp>
      <p:sp>
        <p:nvSpPr>
          <p:cNvPr id="6" name="Arrow: Chevron 5">
            <a:extLst>
              <a:ext uri="{FF2B5EF4-FFF2-40B4-BE49-F238E27FC236}">
                <a16:creationId xmlns:a16="http://schemas.microsoft.com/office/drawing/2014/main" id="{C3427961-8D2A-B69A-6601-591EFCE9375F}"/>
              </a:ext>
            </a:extLst>
          </p:cNvPr>
          <p:cNvSpPr/>
          <p:nvPr/>
        </p:nvSpPr>
        <p:spPr bwMode="ltGray">
          <a:xfrm>
            <a:off x="5245236" y="1964228"/>
            <a:ext cx="1652990" cy="597805"/>
          </a:xfrm>
          <a:prstGeom prst="chevron">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Forma DJR Micro"/>
                <a:ea typeface="+mn-ea"/>
                <a:cs typeface="+mn-cs"/>
              </a:rPr>
              <a:t>Sales</a:t>
            </a:r>
          </a:p>
        </p:txBody>
      </p:sp>
      <p:sp>
        <p:nvSpPr>
          <p:cNvPr id="16" name="Arrow: Chevron 15">
            <a:extLst>
              <a:ext uri="{FF2B5EF4-FFF2-40B4-BE49-F238E27FC236}">
                <a16:creationId xmlns:a16="http://schemas.microsoft.com/office/drawing/2014/main" id="{7133ACE4-D67A-A66C-3023-7F15C6B349A8}"/>
              </a:ext>
            </a:extLst>
          </p:cNvPr>
          <p:cNvSpPr/>
          <p:nvPr/>
        </p:nvSpPr>
        <p:spPr bwMode="ltGray">
          <a:xfrm>
            <a:off x="6839814" y="1976995"/>
            <a:ext cx="1724307" cy="597805"/>
          </a:xfrm>
          <a:prstGeom prst="chevron">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Forma DJR Micro"/>
                <a:ea typeface="+mn-ea"/>
                <a:cs typeface="+mn-cs"/>
              </a:rPr>
              <a:t>Delivery &amp; Operations</a:t>
            </a:r>
          </a:p>
        </p:txBody>
      </p:sp>
      <p:sp>
        <p:nvSpPr>
          <p:cNvPr id="17" name="Arrow: Chevron 16">
            <a:extLst>
              <a:ext uri="{FF2B5EF4-FFF2-40B4-BE49-F238E27FC236}">
                <a16:creationId xmlns:a16="http://schemas.microsoft.com/office/drawing/2014/main" id="{895D5A5A-AF4C-A693-FA11-E0B2EAA25023}"/>
              </a:ext>
            </a:extLst>
          </p:cNvPr>
          <p:cNvSpPr/>
          <p:nvPr/>
        </p:nvSpPr>
        <p:spPr bwMode="ltGray">
          <a:xfrm>
            <a:off x="8434394" y="1964228"/>
            <a:ext cx="1652990" cy="597805"/>
          </a:xfrm>
          <a:prstGeom prst="chevron">
            <a:avLst/>
          </a:prstGeom>
          <a:solidFill>
            <a:srgbClr val="35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Forma DJR Micro"/>
                <a:ea typeface="+mn-ea"/>
                <a:cs typeface="+mn-cs"/>
              </a:rPr>
              <a:t>Support &amp; Services</a:t>
            </a:r>
          </a:p>
        </p:txBody>
      </p:sp>
      <p:sp>
        <p:nvSpPr>
          <p:cNvPr id="65" name="Rectangle 64">
            <a:extLst>
              <a:ext uri="{FF2B5EF4-FFF2-40B4-BE49-F238E27FC236}">
                <a16:creationId xmlns:a16="http://schemas.microsoft.com/office/drawing/2014/main" id="{2D5B8CB8-2F4C-732F-A4E5-4541BE1E0750}"/>
              </a:ext>
            </a:extLst>
          </p:cNvPr>
          <p:cNvSpPr/>
          <p:nvPr/>
        </p:nvSpPr>
        <p:spPr bwMode="ltGray">
          <a:xfrm>
            <a:off x="-209098" y="2077556"/>
            <a:ext cx="2818398" cy="416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1" i="0" u="none" strike="noStrike" kern="1200" cap="none" spc="0" normalizeH="0" baseline="0" noProof="0" dirty="0">
                <a:ln>
                  <a:noFill/>
                </a:ln>
                <a:solidFill>
                  <a:schemeClr val="tx1"/>
                </a:solidFill>
                <a:effectLst/>
                <a:uLnTx/>
                <a:uFillTx/>
                <a:latin typeface="Forma DJR Micro"/>
                <a:ea typeface="+mn-ea"/>
                <a:cs typeface="+mn-cs"/>
              </a:rPr>
              <a:t>Applied AI Use Cases</a:t>
            </a:r>
            <a:endParaRPr kumimoji="0" lang="en-US" sz="1200" b="1" i="1" u="none" strike="noStrike" kern="1200" cap="none" spc="0" normalizeH="0" baseline="0" noProof="0" dirty="0">
              <a:ln>
                <a:noFill/>
              </a:ln>
              <a:solidFill>
                <a:schemeClr val="tx1"/>
              </a:solidFill>
              <a:effectLst/>
              <a:uLnTx/>
              <a:uFillTx/>
              <a:latin typeface="Forma DJR Micro"/>
              <a:ea typeface="+mn-ea"/>
              <a:cs typeface="+mn-cs"/>
            </a:endParaRPr>
          </a:p>
        </p:txBody>
      </p:sp>
      <p:sp>
        <p:nvSpPr>
          <p:cNvPr id="61" name="Rectangle 60">
            <a:extLst>
              <a:ext uri="{FF2B5EF4-FFF2-40B4-BE49-F238E27FC236}">
                <a16:creationId xmlns:a16="http://schemas.microsoft.com/office/drawing/2014/main" id="{27BB8272-06FE-C6B9-4478-9D85701F203B}"/>
              </a:ext>
            </a:extLst>
          </p:cNvPr>
          <p:cNvSpPr/>
          <p:nvPr/>
        </p:nvSpPr>
        <p:spPr bwMode="ltGray">
          <a:xfrm>
            <a:off x="10370974" y="2661875"/>
            <a:ext cx="1724307" cy="118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Improved Decision Support</a:t>
            </a:r>
            <a:endParaRPr kumimoji="0" lang="en-US" sz="1200" b="0" i="1" u="none" strike="noStrike" kern="1200" cap="none" spc="0" normalizeH="0" baseline="0" noProof="0">
              <a:ln>
                <a:noFill/>
              </a:ln>
              <a:solidFill>
                <a:prstClr val="black"/>
              </a:solidFill>
              <a:effectLst/>
              <a:uLnTx/>
              <a:uFillTx/>
              <a:latin typeface="Forma DJR Micro"/>
              <a:ea typeface="+mn-ea"/>
              <a:cs typeface="+mn-cs"/>
            </a:endParaRPr>
          </a:p>
        </p:txBody>
      </p:sp>
      <p:sp>
        <p:nvSpPr>
          <p:cNvPr id="62" name="Rectangle 61">
            <a:extLst>
              <a:ext uri="{FF2B5EF4-FFF2-40B4-BE49-F238E27FC236}">
                <a16:creationId xmlns:a16="http://schemas.microsoft.com/office/drawing/2014/main" id="{2A4DC486-6DE6-E984-42DC-C4F0A3B99EF0}"/>
              </a:ext>
            </a:extLst>
          </p:cNvPr>
          <p:cNvSpPr/>
          <p:nvPr/>
        </p:nvSpPr>
        <p:spPr bwMode="ltGray">
          <a:xfrm>
            <a:off x="10393322" y="4049069"/>
            <a:ext cx="1701959" cy="118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Increased Productivity</a:t>
            </a:r>
            <a:endParaRPr kumimoji="0" lang="en-US" sz="1200" b="0" i="1" u="none" strike="noStrike" kern="1200" cap="none" spc="0" normalizeH="0" baseline="0" noProof="0">
              <a:ln>
                <a:noFill/>
              </a:ln>
              <a:solidFill>
                <a:prstClr val="black"/>
              </a:solidFill>
              <a:effectLst/>
              <a:uLnTx/>
              <a:uFillTx/>
              <a:latin typeface="Forma DJR Micro"/>
              <a:ea typeface="+mn-ea"/>
              <a:cs typeface="+mn-cs"/>
            </a:endParaRPr>
          </a:p>
        </p:txBody>
      </p:sp>
      <p:sp>
        <p:nvSpPr>
          <p:cNvPr id="63" name="Rectangle 62">
            <a:extLst>
              <a:ext uri="{FF2B5EF4-FFF2-40B4-BE49-F238E27FC236}">
                <a16:creationId xmlns:a16="http://schemas.microsoft.com/office/drawing/2014/main" id="{12DD6549-5492-F692-B2EB-3783A99A6C78}"/>
              </a:ext>
            </a:extLst>
          </p:cNvPr>
          <p:cNvSpPr/>
          <p:nvPr/>
        </p:nvSpPr>
        <p:spPr bwMode="ltGray">
          <a:xfrm>
            <a:off x="10358095" y="5436262"/>
            <a:ext cx="1737186" cy="118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Instant and Connected Knowledge</a:t>
            </a:r>
            <a:endParaRPr kumimoji="0" lang="en-US" sz="1200" b="0" i="1" u="none" strike="noStrike" kern="1200" cap="none" spc="0" normalizeH="0" baseline="0" noProof="0">
              <a:ln>
                <a:noFill/>
              </a:ln>
              <a:solidFill>
                <a:prstClr val="black"/>
              </a:solidFill>
              <a:effectLst/>
              <a:uLnTx/>
              <a:uFillTx/>
              <a:latin typeface="Forma DJR Micro"/>
              <a:ea typeface="+mn-ea"/>
              <a:cs typeface="+mn-cs"/>
            </a:endParaRPr>
          </a:p>
        </p:txBody>
      </p:sp>
      <p:sp>
        <p:nvSpPr>
          <p:cNvPr id="64" name="Rectangle 63">
            <a:extLst>
              <a:ext uri="{FF2B5EF4-FFF2-40B4-BE49-F238E27FC236}">
                <a16:creationId xmlns:a16="http://schemas.microsoft.com/office/drawing/2014/main" id="{50DFAA52-08EC-778A-98C7-DA5C30111EC1}"/>
              </a:ext>
            </a:extLst>
          </p:cNvPr>
          <p:cNvSpPr/>
          <p:nvPr/>
        </p:nvSpPr>
        <p:spPr bwMode="ltGray">
          <a:xfrm>
            <a:off x="10198839" y="1954136"/>
            <a:ext cx="1993161" cy="597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600" b="1" i="0" u="none" strike="noStrike" kern="1200" cap="none" spc="0" normalizeH="0" baseline="0" noProof="0" dirty="0">
                <a:ln>
                  <a:noFill/>
                </a:ln>
                <a:solidFill>
                  <a:schemeClr val="bg1"/>
                </a:solidFill>
                <a:effectLst/>
                <a:uLnTx/>
                <a:uFillTx/>
                <a:latin typeface="Forma DJR Micro"/>
                <a:ea typeface="+mn-ea"/>
                <a:cs typeface="+mn-cs"/>
              </a:rPr>
              <a:t>Employee Impact </a:t>
            </a:r>
            <a:endParaRPr kumimoji="0" lang="en-US" sz="1200" b="1" i="1" u="none" strike="noStrike" kern="1200" cap="none" spc="0" normalizeH="0" baseline="0" noProof="0" dirty="0">
              <a:ln>
                <a:noFill/>
              </a:ln>
              <a:solidFill>
                <a:schemeClr val="bg1"/>
              </a:solidFill>
              <a:effectLst/>
              <a:uLnTx/>
              <a:uFillTx/>
              <a:latin typeface="Forma DJR Micro"/>
              <a:ea typeface="+mn-ea"/>
              <a:cs typeface="+mn-cs"/>
            </a:endParaRPr>
          </a:p>
        </p:txBody>
      </p:sp>
      <p:grpSp>
        <p:nvGrpSpPr>
          <p:cNvPr id="8" name="Group 7">
            <a:extLst>
              <a:ext uri="{FF2B5EF4-FFF2-40B4-BE49-F238E27FC236}">
                <a16:creationId xmlns:a16="http://schemas.microsoft.com/office/drawing/2014/main" id="{67022ED8-7F63-045F-3BFB-90D0560C09F9}"/>
              </a:ext>
            </a:extLst>
          </p:cNvPr>
          <p:cNvGrpSpPr/>
          <p:nvPr/>
        </p:nvGrpSpPr>
        <p:grpSpPr>
          <a:xfrm>
            <a:off x="2093155" y="4416301"/>
            <a:ext cx="7998705" cy="828132"/>
            <a:chOff x="2000250" y="4230926"/>
            <a:chExt cx="7998705" cy="828132"/>
          </a:xfrm>
          <a:solidFill>
            <a:srgbClr val="80A4EB"/>
          </a:solidFill>
        </p:grpSpPr>
        <p:sp>
          <p:nvSpPr>
            <p:cNvPr id="31" name="Rectangle 30">
              <a:extLst>
                <a:ext uri="{FF2B5EF4-FFF2-40B4-BE49-F238E27FC236}">
                  <a16:creationId xmlns:a16="http://schemas.microsoft.com/office/drawing/2014/main" id="{7B4244A7-E126-FD2B-2B6F-553CD11DC1B5}"/>
                </a:ext>
              </a:extLst>
            </p:cNvPr>
            <p:cNvSpPr/>
            <p:nvPr/>
          </p:nvSpPr>
          <p:spPr bwMode="ltGray">
            <a:xfrm>
              <a:off x="2027264" y="4671896"/>
              <a:ext cx="7971691" cy="387162"/>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dirty="0">
                  <a:ln>
                    <a:noFill/>
                  </a:ln>
                  <a:solidFill>
                    <a:schemeClr val="tx1"/>
                  </a:solidFill>
                  <a:effectLst/>
                  <a:uLnTx/>
                  <a:uFillTx/>
                  <a:latin typeface="Forma DJR Micro"/>
                  <a:ea typeface="+mn-ea"/>
                  <a:cs typeface="+mn-cs"/>
                </a:rPr>
                <a:t>Software AI Efficiency</a:t>
              </a:r>
            </a:p>
          </p:txBody>
        </p:sp>
        <p:sp>
          <p:nvSpPr>
            <p:cNvPr id="34" name="Rectangle 33">
              <a:extLst>
                <a:ext uri="{FF2B5EF4-FFF2-40B4-BE49-F238E27FC236}">
                  <a16:creationId xmlns:a16="http://schemas.microsoft.com/office/drawing/2014/main" id="{0E0A8D6B-41AB-1F29-BAC2-6EEED7B96065}"/>
                </a:ext>
              </a:extLst>
            </p:cNvPr>
            <p:cNvSpPr/>
            <p:nvPr/>
          </p:nvSpPr>
          <p:spPr bwMode="ltGray">
            <a:xfrm>
              <a:off x="5238960" y="4230926"/>
              <a:ext cx="3120100" cy="3871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Demand Shaping</a:t>
              </a:r>
            </a:p>
          </p:txBody>
        </p:sp>
        <p:pic>
          <p:nvPicPr>
            <p:cNvPr id="47" name="Graphic 46" descr="Programmer male with solid fill">
              <a:extLst>
                <a:ext uri="{FF2B5EF4-FFF2-40B4-BE49-F238E27FC236}">
                  <a16:creationId xmlns:a16="http://schemas.microsoft.com/office/drawing/2014/main" id="{B290A054-2E5B-B343-4804-BE50B11C0C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0250" y="4671545"/>
              <a:ext cx="314712" cy="359392"/>
            </a:xfrm>
            <a:prstGeom prst="rect">
              <a:avLst/>
            </a:prstGeom>
          </p:spPr>
        </p:pic>
        <p:pic>
          <p:nvPicPr>
            <p:cNvPr id="50" name="Graphic 49" descr="Gantt Chart with solid fill">
              <a:extLst>
                <a:ext uri="{FF2B5EF4-FFF2-40B4-BE49-F238E27FC236}">
                  <a16:creationId xmlns:a16="http://schemas.microsoft.com/office/drawing/2014/main" id="{B6AE46CB-1BE1-7869-F1B3-2B8855FB20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6527" y="4236579"/>
              <a:ext cx="314712" cy="359392"/>
            </a:xfrm>
            <a:prstGeom prst="rect">
              <a:avLst/>
            </a:prstGeom>
          </p:spPr>
        </p:pic>
      </p:grpSp>
      <p:grpSp>
        <p:nvGrpSpPr>
          <p:cNvPr id="9" name="Group 8">
            <a:extLst>
              <a:ext uri="{FF2B5EF4-FFF2-40B4-BE49-F238E27FC236}">
                <a16:creationId xmlns:a16="http://schemas.microsoft.com/office/drawing/2014/main" id="{CCF68A5B-9DC3-541F-AB18-7F707FEC9E41}"/>
              </a:ext>
            </a:extLst>
          </p:cNvPr>
          <p:cNvGrpSpPr/>
          <p:nvPr/>
        </p:nvGrpSpPr>
        <p:grpSpPr>
          <a:xfrm>
            <a:off x="5335492" y="5558416"/>
            <a:ext cx="4768568" cy="906081"/>
            <a:chOff x="5242587" y="5373041"/>
            <a:chExt cx="4768568" cy="906081"/>
          </a:xfrm>
          <a:solidFill>
            <a:srgbClr val="80A4EB"/>
          </a:solidFill>
        </p:grpSpPr>
        <p:sp>
          <p:nvSpPr>
            <p:cNvPr id="32" name="Rectangle 31">
              <a:extLst>
                <a:ext uri="{FF2B5EF4-FFF2-40B4-BE49-F238E27FC236}">
                  <a16:creationId xmlns:a16="http://schemas.microsoft.com/office/drawing/2014/main" id="{2A8E4B5D-6B87-F169-F569-D54C7BA22D07}"/>
                </a:ext>
              </a:extLst>
            </p:cNvPr>
            <p:cNvSpPr/>
            <p:nvPr/>
          </p:nvSpPr>
          <p:spPr bwMode="ltGray">
            <a:xfrm>
              <a:off x="5242587" y="5373041"/>
              <a:ext cx="4765836" cy="38141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Virtual Assistant</a:t>
              </a:r>
            </a:p>
          </p:txBody>
        </p:sp>
        <p:sp>
          <p:nvSpPr>
            <p:cNvPr id="36" name="Rectangle 35">
              <a:extLst>
                <a:ext uri="{FF2B5EF4-FFF2-40B4-BE49-F238E27FC236}">
                  <a16:creationId xmlns:a16="http://schemas.microsoft.com/office/drawing/2014/main" id="{BA98E5C8-E5D3-E2D0-D02B-40CD075939D7}"/>
                </a:ext>
              </a:extLst>
            </p:cNvPr>
            <p:cNvSpPr/>
            <p:nvPr/>
          </p:nvSpPr>
          <p:spPr bwMode="ltGray">
            <a:xfrm>
              <a:off x="8501941" y="5891960"/>
              <a:ext cx="1509214" cy="3871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Proactive  </a:t>
              </a:r>
              <a:br>
                <a:rPr kumimoji="0" lang="en-US" sz="1200" b="1" i="0" u="none" strike="noStrike" kern="1200" cap="none" spc="0" normalizeH="0" baseline="0" noProof="0">
                  <a:ln>
                    <a:noFill/>
                  </a:ln>
                  <a:solidFill>
                    <a:schemeClr val="tx1"/>
                  </a:solidFill>
                  <a:effectLst/>
                  <a:uLnTx/>
                  <a:uFillTx/>
                  <a:latin typeface="Forma DJR Micro"/>
                  <a:ea typeface="+mn-ea"/>
                  <a:cs typeface="+mn-cs"/>
                </a:rPr>
              </a:br>
              <a:r>
                <a:rPr kumimoji="0" lang="en-US" sz="1200" b="1" i="0" u="none" strike="noStrike" kern="1200" cap="none" spc="0" normalizeH="0" baseline="0" noProof="0">
                  <a:ln>
                    <a:noFill/>
                  </a:ln>
                  <a:solidFill>
                    <a:schemeClr val="tx1"/>
                  </a:solidFill>
                  <a:effectLst/>
                  <a:uLnTx/>
                  <a:uFillTx/>
                  <a:latin typeface="Forma DJR Micro"/>
                  <a:ea typeface="+mn-ea"/>
                  <a:cs typeface="+mn-cs"/>
                </a:rPr>
                <a:t>Insights</a:t>
              </a:r>
            </a:p>
          </p:txBody>
        </p:sp>
        <p:pic>
          <p:nvPicPr>
            <p:cNvPr id="46" name="Graphic 45" descr="Call center with solid fill">
              <a:extLst>
                <a:ext uri="{FF2B5EF4-FFF2-40B4-BE49-F238E27FC236}">
                  <a16:creationId xmlns:a16="http://schemas.microsoft.com/office/drawing/2014/main" id="{15868D31-AFD6-8E56-A78A-DA2C301598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2587" y="5387038"/>
              <a:ext cx="285386" cy="352526"/>
            </a:xfrm>
            <a:prstGeom prst="rect">
              <a:avLst/>
            </a:prstGeom>
          </p:spPr>
        </p:pic>
        <p:pic>
          <p:nvPicPr>
            <p:cNvPr id="51" name="Graphic 50" descr="Cloud Computing with solid fill">
              <a:extLst>
                <a:ext uri="{FF2B5EF4-FFF2-40B4-BE49-F238E27FC236}">
                  <a16:creationId xmlns:a16="http://schemas.microsoft.com/office/drawing/2014/main" id="{A40739F6-3494-073A-5C4B-40C014C19E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9931" y="5905732"/>
              <a:ext cx="314712" cy="359392"/>
            </a:xfrm>
            <a:prstGeom prst="rect">
              <a:avLst/>
            </a:prstGeom>
          </p:spPr>
        </p:pic>
      </p:grpSp>
      <p:grpSp>
        <p:nvGrpSpPr>
          <p:cNvPr id="7" name="Group 6">
            <a:extLst>
              <a:ext uri="{FF2B5EF4-FFF2-40B4-BE49-F238E27FC236}">
                <a16:creationId xmlns:a16="http://schemas.microsoft.com/office/drawing/2014/main" id="{37C48057-126F-1EEE-9DDB-ABD802C38D80}"/>
              </a:ext>
            </a:extLst>
          </p:cNvPr>
          <p:cNvGrpSpPr/>
          <p:nvPr/>
        </p:nvGrpSpPr>
        <p:grpSpPr>
          <a:xfrm>
            <a:off x="2134621" y="3001572"/>
            <a:ext cx="7922758" cy="404212"/>
            <a:chOff x="2041716" y="2816197"/>
            <a:chExt cx="7922758" cy="404212"/>
          </a:xfrm>
          <a:solidFill>
            <a:srgbClr val="80A4EB"/>
          </a:solidFill>
        </p:grpSpPr>
        <p:sp>
          <p:nvSpPr>
            <p:cNvPr id="33" name="Rectangle 32">
              <a:extLst>
                <a:ext uri="{FF2B5EF4-FFF2-40B4-BE49-F238E27FC236}">
                  <a16:creationId xmlns:a16="http://schemas.microsoft.com/office/drawing/2014/main" id="{2192FC19-7B59-45AA-E89D-A1D41C9D965A}"/>
                </a:ext>
              </a:extLst>
            </p:cNvPr>
            <p:cNvSpPr/>
            <p:nvPr/>
          </p:nvSpPr>
          <p:spPr bwMode="ltGray">
            <a:xfrm>
              <a:off x="3631187" y="2831548"/>
              <a:ext cx="1509214" cy="387162"/>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Marketing </a:t>
              </a:r>
              <a:br>
                <a:rPr kumimoji="0" lang="en-US" sz="1200" b="1" i="0" u="none" strike="noStrike" kern="1200" cap="none" spc="0" normalizeH="0" baseline="0" noProof="0">
                  <a:ln>
                    <a:noFill/>
                  </a:ln>
                  <a:solidFill>
                    <a:schemeClr val="tx1"/>
                  </a:solidFill>
                  <a:effectLst/>
                  <a:uLnTx/>
                  <a:uFillTx/>
                  <a:latin typeface="Forma DJR Micro"/>
                  <a:ea typeface="+mn-ea"/>
                  <a:cs typeface="+mn-cs"/>
                </a:rPr>
              </a:br>
              <a:r>
                <a:rPr kumimoji="0" lang="en-US" sz="1200" b="1" i="0" u="none" strike="noStrike" kern="1200" cap="none" spc="0" normalizeH="0" baseline="0" noProof="0">
                  <a:ln>
                    <a:noFill/>
                  </a:ln>
                  <a:solidFill>
                    <a:schemeClr val="tx1"/>
                  </a:solidFill>
                  <a:effectLst/>
                  <a:uLnTx/>
                  <a:uFillTx/>
                  <a:latin typeface="Forma DJR Micro"/>
                  <a:ea typeface="+mn-ea"/>
                  <a:cs typeface="+mn-cs"/>
                </a:rPr>
                <a:t>Optimization</a:t>
              </a:r>
            </a:p>
          </p:txBody>
        </p:sp>
        <p:sp>
          <p:nvSpPr>
            <p:cNvPr id="35" name="Rectangle 34">
              <a:extLst>
                <a:ext uri="{FF2B5EF4-FFF2-40B4-BE49-F238E27FC236}">
                  <a16:creationId xmlns:a16="http://schemas.microsoft.com/office/drawing/2014/main" id="{84BA0E40-2774-EEA2-70FB-67EC267CD840}"/>
                </a:ext>
              </a:extLst>
            </p:cNvPr>
            <p:cNvSpPr/>
            <p:nvPr/>
          </p:nvSpPr>
          <p:spPr bwMode="ltGray">
            <a:xfrm>
              <a:off x="2041716" y="2831548"/>
              <a:ext cx="1509214" cy="3871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dirty="0">
                  <a:ln>
                    <a:noFill/>
                  </a:ln>
                  <a:solidFill>
                    <a:schemeClr val="tx1"/>
                  </a:solidFill>
                  <a:effectLst/>
                  <a:uLnTx/>
                  <a:uFillTx/>
                  <a:latin typeface="Forma DJR Micro"/>
                  <a:ea typeface="+mn-ea"/>
                  <a:cs typeface="+mn-cs"/>
                </a:rPr>
                <a:t>Pricing </a:t>
              </a:r>
              <a:br>
                <a:rPr kumimoji="0" lang="en-US" sz="1200" b="1" i="0" u="none" strike="noStrike" kern="1200" cap="none" spc="0" normalizeH="0" baseline="0" noProof="0" dirty="0">
                  <a:ln>
                    <a:noFill/>
                  </a:ln>
                  <a:solidFill>
                    <a:schemeClr val="tx1"/>
                  </a:solidFill>
                  <a:effectLst/>
                  <a:uLnTx/>
                  <a:uFillTx/>
                  <a:latin typeface="Forma DJR Micro"/>
                  <a:ea typeface="+mn-ea"/>
                  <a:cs typeface="+mn-cs"/>
                </a:rPr>
              </a:br>
              <a:r>
                <a:rPr kumimoji="0" lang="en-US" sz="1200" b="1" i="0" u="none" strike="noStrike" kern="1200" cap="none" spc="0" normalizeH="0" baseline="0" noProof="0" dirty="0">
                  <a:ln>
                    <a:noFill/>
                  </a:ln>
                  <a:solidFill>
                    <a:schemeClr val="tx1"/>
                  </a:solidFill>
                  <a:effectLst/>
                  <a:uLnTx/>
                  <a:uFillTx/>
                  <a:latin typeface="Forma DJR Micro"/>
                  <a:ea typeface="+mn-ea"/>
                  <a:cs typeface="+mn-cs"/>
                </a:rPr>
                <a:t>Optimization</a:t>
              </a:r>
            </a:p>
          </p:txBody>
        </p:sp>
        <p:sp>
          <p:nvSpPr>
            <p:cNvPr id="38" name="Rectangle 37">
              <a:extLst>
                <a:ext uri="{FF2B5EF4-FFF2-40B4-BE49-F238E27FC236}">
                  <a16:creationId xmlns:a16="http://schemas.microsoft.com/office/drawing/2014/main" id="{F5F863D7-9B2B-716B-DB44-7940289E147C}"/>
                </a:ext>
              </a:extLst>
            </p:cNvPr>
            <p:cNvSpPr/>
            <p:nvPr/>
          </p:nvSpPr>
          <p:spPr bwMode="ltGray">
            <a:xfrm>
              <a:off x="5238960" y="2833056"/>
              <a:ext cx="3120100" cy="3871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  Business Planning and Forecasting</a:t>
              </a:r>
            </a:p>
          </p:txBody>
        </p:sp>
        <p:sp>
          <p:nvSpPr>
            <p:cNvPr id="39" name="Rectangle 38">
              <a:extLst>
                <a:ext uri="{FF2B5EF4-FFF2-40B4-BE49-F238E27FC236}">
                  <a16:creationId xmlns:a16="http://schemas.microsoft.com/office/drawing/2014/main" id="{18643E17-E6A8-73B1-9953-A1D122D06D44}"/>
                </a:ext>
              </a:extLst>
            </p:cNvPr>
            <p:cNvSpPr/>
            <p:nvPr/>
          </p:nvSpPr>
          <p:spPr bwMode="ltGray">
            <a:xfrm>
              <a:off x="8455260" y="2823531"/>
              <a:ext cx="1509214" cy="3871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200" b="1" i="0" u="none" strike="noStrike" kern="1200" cap="none" spc="0" normalizeH="0" baseline="0" noProof="0">
                  <a:ln>
                    <a:noFill/>
                  </a:ln>
                  <a:solidFill>
                    <a:schemeClr val="tx1"/>
                  </a:solidFill>
                  <a:effectLst/>
                  <a:uLnTx/>
                  <a:uFillTx/>
                  <a:latin typeface="Forma DJR Micro"/>
                  <a:ea typeface="+mn-ea"/>
                  <a:cs typeface="+mn-cs"/>
                </a:rPr>
                <a:t>IR Sentiment</a:t>
              </a:r>
            </a:p>
          </p:txBody>
        </p:sp>
        <p:pic>
          <p:nvPicPr>
            <p:cNvPr id="43" name="Graphic 42" descr="Supply And Demand with solid fill">
              <a:extLst>
                <a:ext uri="{FF2B5EF4-FFF2-40B4-BE49-F238E27FC236}">
                  <a16:creationId xmlns:a16="http://schemas.microsoft.com/office/drawing/2014/main" id="{EE663410-AB01-60BE-D21F-484F121719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41717" y="2861017"/>
              <a:ext cx="314712" cy="359392"/>
            </a:xfrm>
            <a:prstGeom prst="rect">
              <a:avLst/>
            </a:prstGeom>
          </p:spPr>
        </p:pic>
        <p:pic>
          <p:nvPicPr>
            <p:cNvPr id="45" name="Graphic 44" descr="Upward trend with solid fill">
              <a:extLst>
                <a:ext uri="{FF2B5EF4-FFF2-40B4-BE49-F238E27FC236}">
                  <a16:creationId xmlns:a16="http://schemas.microsoft.com/office/drawing/2014/main" id="{83F1E5E7-3363-D5E9-3865-E0D25A0CBA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31188" y="2857186"/>
              <a:ext cx="314712" cy="359392"/>
            </a:xfrm>
            <a:prstGeom prst="rect">
              <a:avLst/>
            </a:prstGeom>
          </p:spPr>
        </p:pic>
        <p:pic>
          <p:nvPicPr>
            <p:cNvPr id="49" name="Graphic 48" descr="Meeting with solid fill">
              <a:extLst>
                <a:ext uri="{FF2B5EF4-FFF2-40B4-BE49-F238E27FC236}">
                  <a16:creationId xmlns:a16="http://schemas.microsoft.com/office/drawing/2014/main" id="{5431EE36-8598-54C3-C8B5-1487F6F941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45910" y="2825429"/>
              <a:ext cx="314712" cy="359392"/>
            </a:xfrm>
            <a:prstGeom prst="rect">
              <a:avLst/>
            </a:prstGeom>
          </p:spPr>
        </p:pic>
        <p:pic>
          <p:nvPicPr>
            <p:cNvPr id="48" name="Graphic 47" descr="Harvey Balls 20% with solid fill">
              <a:extLst>
                <a:ext uri="{FF2B5EF4-FFF2-40B4-BE49-F238E27FC236}">
                  <a16:creationId xmlns:a16="http://schemas.microsoft.com/office/drawing/2014/main" id="{39AFF71A-ABF2-5FA8-48D7-4B4F9D2E71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78230" y="2816197"/>
              <a:ext cx="369218" cy="401404"/>
            </a:xfrm>
            <a:prstGeom prst="rect">
              <a:avLst/>
            </a:prstGeom>
          </p:spPr>
        </p:pic>
      </p:grpSp>
      <p:sp>
        <p:nvSpPr>
          <p:cNvPr id="11" name="TextBox 10">
            <a:extLst>
              <a:ext uri="{FF2B5EF4-FFF2-40B4-BE49-F238E27FC236}">
                <a16:creationId xmlns:a16="http://schemas.microsoft.com/office/drawing/2014/main" id="{85853F42-D594-45A1-DD1C-527FBD20A3EB}"/>
              </a:ext>
            </a:extLst>
          </p:cNvPr>
          <p:cNvSpPr txBox="1"/>
          <p:nvPr/>
        </p:nvSpPr>
        <p:spPr>
          <a:xfrm>
            <a:off x="4599919" y="6519446"/>
            <a:ext cx="6204096" cy="338554"/>
          </a:xfrm>
          <a:prstGeom prst="rect">
            <a:avLst/>
          </a:prstGeom>
          <a:noFill/>
        </p:spPr>
        <p:txBody>
          <a:bodyPr wrap="square">
            <a:spAutoFit/>
          </a:bodyPr>
          <a:lstStyle/>
          <a:p>
            <a:r>
              <a:rPr lang="en-US" sz="1600" dirty="0"/>
              <a:t>HP’s focus is higher productivity and impact</a:t>
            </a:r>
          </a:p>
        </p:txBody>
      </p:sp>
    </p:spTree>
    <p:extLst>
      <p:ext uri="{BB962C8B-B14F-4D97-AF65-F5344CB8AC3E}">
        <p14:creationId xmlns:p14="http://schemas.microsoft.com/office/powerpoint/2010/main" val="1001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88CB9FD-9677-EEF9-E7F5-2C23E0B91A1E}"/>
              </a:ext>
            </a:extLst>
          </p:cNvPr>
          <p:cNvPicPr>
            <a:picLocks noChangeAspect="1"/>
          </p:cNvPicPr>
          <p:nvPr/>
        </p:nvPicPr>
        <p:blipFill rotWithShape="1">
          <a:blip r:embed="rId3">
            <a:extLst>
              <a:ext uri="{28A0092B-C50C-407E-A947-70E740481C1C}">
                <a14:useLocalDpi xmlns:a14="http://schemas.microsoft.com/office/drawing/2010/main" val="0"/>
              </a:ext>
            </a:extLst>
          </a:blip>
          <a:srcRect l="-94" t="2253" r="94" b="12887"/>
          <a:stretch/>
        </p:blipFill>
        <p:spPr>
          <a:xfrm>
            <a:off x="6104029" y="1808394"/>
            <a:ext cx="3067701" cy="2055832"/>
          </a:xfrm>
          <a:prstGeom prst="rect">
            <a:avLst/>
          </a:prstGeom>
        </p:spPr>
      </p:pic>
      <p:pic>
        <p:nvPicPr>
          <p:cNvPr id="30" name="Picture 29" descr="A group of people sitting around a table&#10;&#10;Description automatically generated">
            <a:extLst>
              <a:ext uri="{FF2B5EF4-FFF2-40B4-BE49-F238E27FC236}">
                <a16:creationId xmlns:a16="http://schemas.microsoft.com/office/drawing/2014/main" id="{76FCDED0-39C6-DC0B-3C82-63C35B27BF5A}"/>
              </a:ext>
            </a:extLst>
          </p:cNvPr>
          <p:cNvPicPr>
            <a:picLocks noChangeAspect="1"/>
          </p:cNvPicPr>
          <p:nvPr/>
        </p:nvPicPr>
        <p:blipFill rotWithShape="1">
          <a:blip r:embed="rId4">
            <a:extLst>
              <a:ext uri="{28A0092B-C50C-407E-A947-70E740481C1C}">
                <a14:useLocalDpi xmlns:a14="http://schemas.microsoft.com/office/drawing/2010/main" val="0"/>
              </a:ext>
            </a:extLst>
          </a:blip>
          <a:srcRect l="22382" t="19075" r="15954" b="1489"/>
          <a:stretch/>
        </p:blipFill>
        <p:spPr>
          <a:xfrm>
            <a:off x="9156841" y="1807542"/>
            <a:ext cx="3055565" cy="2052627"/>
          </a:xfrm>
          <a:prstGeom prst="rect">
            <a:avLst/>
          </a:prstGeom>
        </p:spPr>
      </p:pic>
      <p:pic>
        <p:nvPicPr>
          <p:cNvPr id="32" name="Picture 31" descr="A person sitting on a red couch with a computer&#10;&#10;Description automatically generated">
            <a:extLst>
              <a:ext uri="{FF2B5EF4-FFF2-40B4-BE49-F238E27FC236}">
                <a16:creationId xmlns:a16="http://schemas.microsoft.com/office/drawing/2014/main" id="{457C90A7-6CD2-013C-70F2-9DD5F90B6D2D}"/>
              </a:ext>
            </a:extLst>
          </p:cNvPr>
          <p:cNvPicPr>
            <a:picLocks noChangeAspect="1"/>
          </p:cNvPicPr>
          <p:nvPr/>
        </p:nvPicPr>
        <p:blipFill rotWithShape="1">
          <a:blip r:embed="rId5">
            <a:extLst>
              <a:ext uri="{28A0092B-C50C-407E-A947-70E740481C1C}">
                <a14:useLocalDpi xmlns:a14="http://schemas.microsoft.com/office/drawing/2010/main" val="0"/>
              </a:ext>
            </a:extLst>
          </a:blip>
          <a:srcRect l="13986" t="14819" r="24571" b="15266"/>
          <a:stretch/>
        </p:blipFill>
        <p:spPr>
          <a:xfrm>
            <a:off x="3045560" y="1812153"/>
            <a:ext cx="3066557" cy="2050276"/>
          </a:xfrm>
          <a:prstGeom prst="rect">
            <a:avLst/>
          </a:prstGeom>
        </p:spPr>
      </p:pic>
      <p:pic>
        <p:nvPicPr>
          <p:cNvPr id="42" name="Picture 41" descr="A person sitting at a desk with a computer&#10;&#10;Description automatically generated">
            <a:extLst>
              <a:ext uri="{FF2B5EF4-FFF2-40B4-BE49-F238E27FC236}">
                <a16:creationId xmlns:a16="http://schemas.microsoft.com/office/drawing/2014/main" id="{FA98EF02-87A4-7F16-BF85-3AF27FA316EB}"/>
              </a:ext>
            </a:extLst>
          </p:cNvPr>
          <p:cNvPicPr>
            <a:picLocks noChangeAspect="1"/>
          </p:cNvPicPr>
          <p:nvPr/>
        </p:nvPicPr>
        <p:blipFill rotWithShape="1">
          <a:blip r:embed="rId6">
            <a:extLst>
              <a:ext uri="{28A0092B-C50C-407E-A947-70E740481C1C}">
                <a14:useLocalDpi xmlns:a14="http://schemas.microsoft.com/office/drawing/2010/main" val="0"/>
              </a:ext>
            </a:extLst>
          </a:blip>
          <a:srcRect l="25007" t="4270"/>
          <a:stretch/>
        </p:blipFill>
        <p:spPr>
          <a:xfrm>
            <a:off x="0" y="1808396"/>
            <a:ext cx="3054096" cy="2055834"/>
          </a:xfrm>
          <a:prstGeom prst="rect">
            <a:avLst/>
          </a:prstGeom>
        </p:spPr>
      </p:pic>
      <p:grpSp>
        <p:nvGrpSpPr>
          <p:cNvPr id="9" name="Group 8">
            <a:extLst>
              <a:ext uri="{FF2B5EF4-FFF2-40B4-BE49-F238E27FC236}">
                <a16:creationId xmlns:a16="http://schemas.microsoft.com/office/drawing/2014/main" id="{A9D92504-64DF-0419-96F3-233E15FFE747}"/>
              </a:ext>
            </a:extLst>
          </p:cNvPr>
          <p:cNvGrpSpPr/>
          <p:nvPr/>
        </p:nvGrpSpPr>
        <p:grpSpPr>
          <a:xfrm>
            <a:off x="1" y="3858374"/>
            <a:ext cx="12191999" cy="2999625"/>
            <a:chOff x="1" y="1318434"/>
            <a:chExt cx="12175957" cy="5539563"/>
          </a:xfrm>
          <a:solidFill>
            <a:srgbClr val="356EE0"/>
          </a:solidFill>
        </p:grpSpPr>
        <p:sp>
          <p:nvSpPr>
            <p:cNvPr id="3" name="Rectangle 2">
              <a:extLst>
                <a:ext uri="{FF2B5EF4-FFF2-40B4-BE49-F238E27FC236}">
                  <a16:creationId xmlns:a16="http://schemas.microsoft.com/office/drawing/2014/main" id="{2D9AE5ED-D198-6AE3-0BD7-62C8A8D8B429}"/>
                </a:ext>
              </a:extLst>
            </p:cNvPr>
            <p:cNvSpPr/>
            <p:nvPr/>
          </p:nvSpPr>
          <p:spPr bwMode="ltGray">
            <a:xfrm>
              <a:off x="1" y="1318434"/>
              <a:ext cx="3051544" cy="55395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4" name="Rectangle 3">
              <a:extLst>
                <a:ext uri="{FF2B5EF4-FFF2-40B4-BE49-F238E27FC236}">
                  <a16:creationId xmlns:a16="http://schemas.microsoft.com/office/drawing/2014/main" id="{AD025E6B-E026-0DAF-C4C2-F8378DB034F0}"/>
                </a:ext>
              </a:extLst>
            </p:cNvPr>
            <p:cNvSpPr/>
            <p:nvPr/>
          </p:nvSpPr>
          <p:spPr bwMode="ltGray">
            <a:xfrm>
              <a:off x="3044455" y="1318434"/>
              <a:ext cx="3051545" cy="5539563"/>
            </a:xfrm>
            <a:prstGeom prst="rect">
              <a:avLst/>
            </a:prstGeom>
            <a:solidFill>
              <a:srgbClr val="4D8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6" name="Rectangle 5">
              <a:extLst>
                <a:ext uri="{FF2B5EF4-FFF2-40B4-BE49-F238E27FC236}">
                  <a16:creationId xmlns:a16="http://schemas.microsoft.com/office/drawing/2014/main" id="{F35C5E0D-2E43-E72C-D9DE-2BD51126A41C}"/>
                </a:ext>
              </a:extLst>
            </p:cNvPr>
            <p:cNvSpPr/>
            <p:nvPr/>
          </p:nvSpPr>
          <p:spPr bwMode="ltGray">
            <a:xfrm>
              <a:off x="9124413" y="1318434"/>
              <a:ext cx="3051545" cy="5539563"/>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26ECE064-0B25-1872-F312-80DC5A0044AD}"/>
                </a:ext>
              </a:extLst>
            </p:cNvPr>
            <p:cNvSpPr/>
            <p:nvPr/>
          </p:nvSpPr>
          <p:spPr bwMode="ltGray">
            <a:xfrm>
              <a:off x="6089206" y="1318434"/>
              <a:ext cx="3051545" cy="5539563"/>
            </a:xfrm>
            <a:prstGeom prst="rect">
              <a:avLst/>
            </a:prstGeom>
            <a:solidFill>
              <a:srgbClr val="679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Forma DJR Micro"/>
                <a:ea typeface="+mn-ea"/>
                <a:cs typeface="+mn-cs"/>
              </a:endParaRPr>
            </a:p>
          </p:txBody>
        </p:sp>
      </p:grpSp>
      <p:sp>
        <p:nvSpPr>
          <p:cNvPr id="2" name="Title 1">
            <a:extLst>
              <a:ext uri="{FF2B5EF4-FFF2-40B4-BE49-F238E27FC236}">
                <a16:creationId xmlns:a16="http://schemas.microsoft.com/office/drawing/2014/main" id="{15473C7B-9DBE-9D55-CA7F-38037DB2789F}"/>
              </a:ext>
            </a:extLst>
          </p:cNvPr>
          <p:cNvSpPr>
            <a:spLocks noGrp="1"/>
          </p:cNvSpPr>
          <p:nvPr>
            <p:ph type="title" idx="4294967295"/>
          </p:nvPr>
        </p:nvSpPr>
        <p:spPr>
          <a:xfrm>
            <a:off x="219067" y="390190"/>
            <a:ext cx="5715000" cy="390525"/>
          </a:xfrm>
        </p:spPr>
        <p:txBody>
          <a:bodyPr/>
          <a:lstStyle/>
          <a:p>
            <a:r>
              <a:rPr lang="en-US" sz="4400" dirty="0"/>
              <a:t>Democratizing AI @ HP</a:t>
            </a:r>
            <a:endParaRPr lang="en-GB" sz="4400" dirty="0"/>
          </a:p>
        </p:txBody>
      </p:sp>
      <p:sp>
        <p:nvSpPr>
          <p:cNvPr id="11" name="TextBox 10">
            <a:extLst>
              <a:ext uri="{FF2B5EF4-FFF2-40B4-BE49-F238E27FC236}">
                <a16:creationId xmlns:a16="http://schemas.microsoft.com/office/drawing/2014/main" id="{23C90B5E-46A3-AD59-687A-A359D14E7FAA}"/>
              </a:ext>
            </a:extLst>
          </p:cNvPr>
          <p:cNvSpPr txBox="1"/>
          <p:nvPr/>
        </p:nvSpPr>
        <p:spPr>
          <a:xfrm>
            <a:off x="219067" y="4326216"/>
            <a:ext cx="26103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Streamlining employee productivity through commercialized solutions</a:t>
            </a:r>
            <a:endParaRPr kumimoji="0" lang="en-GB" sz="20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3" name="TextBox 12">
            <a:extLst>
              <a:ext uri="{FF2B5EF4-FFF2-40B4-BE49-F238E27FC236}">
                <a16:creationId xmlns:a16="http://schemas.microsoft.com/office/drawing/2014/main" id="{5FE30770-7980-04F8-DDB1-39CE3048BA64}"/>
              </a:ext>
            </a:extLst>
          </p:cNvPr>
          <p:cNvSpPr txBox="1"/>
          <p:nvPr/>
        </p:nvSpPr>
        <p:spPr>
          <a:xfrm>
            <a:off x="3274630" y="4326216"/>
            <a:ext cx="25942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Enhancing the employee experience by creating tailored experiences</a:t>
            </a:r>
            <a:endParaRPr kumimoji="0" lang="en-GB" sz="20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5" name="TextBox 14">
            <a:extLst>
              <a:ext uri="{FF2B5EF4-FFF2-40B4-BE49-F238E27FC236}">
                <a16:creationId xmlns:a16="http://schemas.microsoft.com/office/drawing/2014/main" id="{AEB637DE-5231-FE6F-B8FC-8AB020DF723C}"/>
              </a:ext>
            </a:extLst>
          </p:cNvPr>
          <p:cNvSpPr txBox="1"/>
          <p:nvPr/>
        </p:nvSpPr>
        <p:spPr>
          <a:xfrm>
            <a:off x="6332357" y="4326216"/>
            <a:ext cx="258530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Fostering innovation through new and exciting products</a:t>
            </a:r>
            <a:endParaRPr kumimoji="0" lang="en-GB" sz="20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7" name="TextBox 16">
            <a:extLst>
              <a:ext uri="{FF2B5EF4-FFF2-40B4-BE49-F238E27FC236}">
                <a16:creationId xmlns:a16="http://schemas.microsoft.com/office/drawing/2014/main" id="{B4F6BEF3-86DC-A020-6E1A-3E07A9E47D0C}"/>
              </a:ext>
            </a:extLst>
          </p:cNvPr>
          <p:cNvSpPr txBox="1"/>
          <p:nvPr/>
        </p:nvSpPr>
        <p:spPr>
          <a:xfrm>
            <a:off x="9381119" y="4326216"/>
            <a:ext cx="256619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Providing learning opportunities through internal trainings</a:t>
            </a:r>
            <a:endParaRPr kumimoji="0" lang="en-GB" sz="2000" b="0" i="0" u="none" strike="noStrike" kern="1200" cap="none" spc="0" normalizeH="0" baseline="0" noProof="0">
              <a:ln>
                <a:noFill/>
              </a:ln>
              <a:solidFill>
                <a:prstClr val="black"/>
              </a:solidFill>
              <a:effectLst/>
              <a:uLnTx/>
              <a:uFillTx/>
              <a:latin typeface="Forma DJR Micro"/>
              <a:ea typeface="+mn-ea"/>
              <a:cs typeface="+mn-cs"/>
            </a:endParaRPr>
          </a:p>
        </p:txBody>
      </p:sp>
      <p:cxnSp>
        <p:nvCxnSpPr>
          <p:cNvPr id="18" name="Straight Connector 17">
            <a:extLst>
              <a:ext uri="{FF2B5EF4-FFF2-40B4-BE49-F238E27FC236}">
                <a16:creationId xmlns:a16="http://schemas.microsoft.com/office/drawing/2014/main" id="{30043209-8062-E8AD-83F8-E7FB3136AD08}"/>
              </a:ext>
            </a:extLst>
          </p:cNvPr>
          <p:cNvCxnSpPr>
            <a:cxnSpLocks/>
          </p:cNvCxnSpPr>
          <p:nvPr/>
        </p:nvCxnSpPr>
        <p:spPr bwMode="black">
          <a:xfrm>
            <a:off x="0" y="661012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AD1E72-18F6-FD2C-A0EE-DDD0DBD454BB}"/>
              </a:ext>
            </a:extLst>
          </p:cNvPr>
          <p:cNvCxnSpPr>
            <a:cxnSpLocks/>
          </p:cNvCxnSpPr>
          <p:nvPr/>
        </p:nvCxnSpPr>
        <p:spPr bwMode="black">
          <a:xfrm>
            <a:off x="-2" y="385890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F506B0-6473-861C-22EB-9A032BF6AF96}"/>
              </a:ext>
            </a:extLst>
          </p:cNvPr>
          <p:cNvCxnSpPr>
            <a:cxnSpLocks/>
          </p:cNvCxnSpPr>
          <p:nvPr/>
        </p:nvCxnSpPr>
        <p:spPr bwMode="black">
          <a:xfrm>
            <a:off x="3039206" y="1807542"/>
            <a:ext cx="9260" cy="5025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369D78A-E913-044D-970F-5727212ED312}"/>
              </a:ext>
            </a:extLst>
          </p:cNvPr>
          <p:cNvCxnSpPr>
            <a:cxnSpLocks/>
          </p:cNvCxnSpPr>
          <p:nvPr/>
        </p:nvCxnSpPr>
        <p:spPr bwMode="black">
          <a:xfrm>
            <a:off x="6093302" y="1807542"/>
            <a:ext cx="10729" cy="5025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34235B-875F-B843-2160-C62945FC4E58}"/>
              </a:ext>
            </a:extLst>
          </p:cNvPr>
          <p:cNvCxnSpPr>
            <a:cxnSpLocks/>
          </p:cNvCxnSpPr>
          <p:nvPr/>
        </p:nvCxnSpPr>
        <p:spPr bwMode="black">
          <a:xfrm flipH="1">
            <a:off x="9152794" y="1807542"/>
            <a:ext cx="18936" cy="5025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8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15EE24-805D-0E3F-A648-301BC5511B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4" name="think-cell data - do not delete" hidden="1">
                        <a:extLst>
                          <a:ext uri="{FF2B5EF4-FFF2-40B4-BE49-F238E27FC236}">
                            <a16:creationId xmlns:a16="http://schemas.microsoft.com/office/drawing/2014/main" id="{6C15EE24-805D-0E3F-A648-301BC5511B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21637C5-D568-64EE-607F-2733BB898AEB}"/>
              </a:ext>
            </a:extLst>
          </p:cNvPr>
          <p:cNvSpPr>
            <a:spLocks noGrp="1"/>
          </p:cNvSpPr>
          <p:nvPr>
            <p:ph type="title" idx="4294967295"/>
          </p:nvPr>
        </p:nvSpPr>
        <p:spPr>
          <a:xfrm>
            <a:off x="455438" y="609712"/>
            <a:ext cx="5715000" cy="390525"/>
          </a:xfrm>
        </p:spPr>
        <p:txBody>
          <a:bodyPr vert="horz"/>
          <a:lstStyle/>
          <a:p>
            <a:r>
              <a:rPr lang="en-US" sz="4400" dirty="0"/>
              <a:t>HP Assistant</a:t>
            </a:r>
          </a:p>
        </p:txBody>
      </p:sp>
      <p:pic>
        <p:nvPicPr>
          <p:cNvPr id="21" name="Picture 20">
            <a:extLst>
              <a:ext uri="{FF2B5EF4-FFF2-40B4-BE49-F238E27FC236}">
                <a16:creationId xmlns:a16="http://schemas.microsoft.com/office/drawing/2014/main" id="{D8B5E878-6F7E-B712-9AF2-EF2860B7125E}"/>
              </a:ext>
            </a:extLst>
          </p:cNvPr>
          <p:cNvPicPr>
            <a:picLocks noChangeAspect="1"/>
          </p:cNvPicPr>
          <p:nvPr/>
        </p:nvPicPr>
        <p:blipFill>
          <a:blip r:embed="rId5"/>
          <a:stretch>
            <a:fillRect/>
          </a:stretch>
        </p:blipFill>
        <p:spPr>
          <a:xfrm>
            <a:off x="797445" y="3976137"/>
            <a:ext cx="264554" cy="229469"/>
          </a:xfrm>
          <a:prstGeom prst="rect">
            <a:avLst/>
          </a:prstGeom>
          <a:solidFill>
            <a:schemeClr val="bg1">
              <a:lumMod val="50000"/>
            </a:schemeClr>
          </a:solidFill>
          <a:ln w="10616" cap="flat">
            <a:noFill/>
            <a:prstDash val="solid"/>
            <a:miter/>
          </a:ln>
          <a:effectLst/>
        </p:spPr>
      </p:pic>
      <p:pic>
        <p:nvPicPr>
          <p:cNvPr id="22" name="Graphic 21" descr="Laptop with solid fill">
            <a:extLst>
              <a:ext uri="{FF2B5EF4-FFF2-40B4-BE49-F238E27FC236}">
                <a16:creationId xmlns:a16="http://schemas.microsoft.com/office/drawing/2014/main" id="{9071112F-9E4C-8C59-614E-34268B9A8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806" y="3481247"/>
            <a:ext cx="1021970" cy="1219251"/>
          </a:xfrm>
          <a:prstGeom prst="rect">
            <a:avLst/>
          </a:prstGeom>
          <a:effectLst/>
        </p:spPr>
      </p:pic>
      <p:pic>
        <p:nvPicPr>
          <p:cNvPr id="12" name="Graphic 11" descr="Programmer male outline">
            <a:extLst>
              <a:ext uri="{FF2B5EF4-FFF2-40B4-BE49-F238E27FC236}">
                <a16:creationId xmlns:a16="http://schemas.microsoft.com/office/drawing/2014/main" id="{21B72556-8875-B8F7-26C1-38D763CDD4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2181" y="5096945"/>
            <a:ext cx="640080" cy="64008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F220662-CA7C-4B79-0E74-DD25EEA288B6}"/>
              </a:ext>
            </a:extLst>
          </p:cNvPr>
          <p:cNvSpPr txBox="1"/>
          <p:nvPr/>
        </p:nvSpPr>
        <p:spPr>
          <a:xfrm>
            <a:off x="2239639" y="4858604"/>
            <a:ext cx="2637315" cy="369332"/>
          </a:xfrm>
          <a:prstGeom prst="rect">
            <a:avLst/>
          </a:prstGeom>
          <a:noFill/>
        </p:spPr>
        <p:txBody>
          <a:bodyPr wrap="square" lIns="3200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orma DJR Micro"/>
                <a:ea typeface="+mn-ea"/>
                <a:cs typeface="+mn-cs"/>
              </a:rPr>
              <a:t>Systems Admin</a:t>
            </a:r>
          </a:p>
        </p:txBody>
      </p:sp>
      <p:sp>
        <p:nvSpPr>
          <p:cNvPr id="10" name="TextBox 9">
            <a:extLst>
              <a:ext uri="{FF2B5EF4-FFF2-40B4-BE49-F238E27FC236}">
                <a16:creationId xmlns:a16="http://schemas.microsoft.com/office/drawing/2014/main" id="{F8F63244-190A-A8F1-7465-4CF9454AB671}"/>
              </a:ext>
            </a:extLst>
          </p:cNvPr>
          <p:cNvSpPr txBox="1"/>
          <p:nvPr/>
        </p:nvSpPr>
        <p:spPr>
          <a:xfrm>
            <a:off x="2239639" y="5236702"/>
            <a:ext cx="2637315" cy="73866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AD8"/>
                </a:solidFill>
                <a:effectLst/>
                <a:uLnTx/>
                <a:uFillTx/>
                <a:latin typeface="Forma DJR Micro"/>
                <a:ea typeface="+mn-ea"/>
                <a:cs typeface="+mn-cs"/>
              </a:rPr>
              <a:t>Environment optimization &amp; personalization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mn-cs"/>
              </a:rPr>
              <a:t>Available to all employees</a:t>
            </a:r>
          </a:p>
        </p:txBody>
      </p:sp>
      <p:cxnSp>
        <p:nvCxnSpPr>
          <p:cNvPr id="11" name="Straight Connector 10">
            <a:extLst>
              <a:ext uri="{FF2B5EF4-FFF2-40B4-BE49-F238E27FC236}">
                <a16:creationId xmlns:a16="http://schemas.microsoft.com/office/drawing/2014/main" id="{E515C110-E355-212E-AC6A-8B75160E528C}"/>
              </a:ext>
            </a:extLst>
          </p:cNvPr>
          <p:cNvCxnSpPr>
            <a:cxnSpLocks/>
          </p:cNvCxnSpPr>
          <p:nvPr/>
        </p:nvCxnSpPr>
        <p:spPr bwMode="black">
          <a:xfrm>
            <a:off x="2240747" y="5227936"/>
            <a:ext cx="263620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A017123-0AE5-CF08-F6EF-5C962DEB9629}"/>
              </a:ext>
            </a:extLst>
          </p:cNvPr>
          <p:cNvSpPr/>
          <p:nvPr/>
        </p:nvSpPr>
        <p:spPr bwMode="ltGray">
          <a:xfrm>
            <a:off x="2239639" y="4923011"/>
            <a:ext cx="256330" cy="240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C</a:t>
            </a:r>
          </a:p>
        </p:txBody>
      </p:sp>
      <p:sp>
        <p:nvSpPr>
          <p:cNvPr id="15" name="TextBox 14">
            <a:extLst>
              <a:ext uri="{FF2B5EF4-FFF2-40B4-BE49-F238E27FC236}">
                <a16:creationId xmlns:a16="http://schemas.microsoft.com/office/drawing/2014/main" id="{84DFF000-C348-CBAE-6D91-25879D302FA9}"/>
              </a:ext>
            </a:extLst>
          </p:cNvPr>
          <p:cNvSpPr txBox="1"/>
          <p:nvPr/>
        </p:nvSpPr>
        <p:spPr>
          <a:xfrm>
            <a:off x="2225112" y="2152765"/>
            <a:ext cx="2637315" cy="369332"/>
          </a:xfrm>
          <a:prstGeom prst="rect">
            <a:avLst/>
          </a:prstGeom>
          <a:noFill/>
        </p:spPr>
        <p:txBody>
          <a:bodyPr wrap="square" lIns="3200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orma DJR Micro"/>
                <a:ea typeface="+mn-ea"/>
                <a:cs typeface="+mn-cs"/>
              </a:rPr>
              <a:t>Personal Productivity</a:t>
            </a:r>
          </a:p>
        </p:txBody>
      </p:sp>
      <p:sp>
        <p:nvSpPr>
          <p:cNvPr id="16" name="TextBox 15">
            <a:extLst>
              <a:ext uri="{FF2B5EF4-FFF2-40B4-BE49-F238E27FC236}">
                <a16:creationId xmlns:a16="http://schemas.microsoft.com/office/drawing/2014/main" id="{EF78EC65-85DF-983D-DF11-53D2BF18EFF9}"/>
              </a:ext>
            </a:extLst>
          </p:cNvPr>
          <p:cNvSpPr txBox="1"/>
          <p:nvPr/>
        </p:nvSpPr>
        <p:spPr>
          <a:xfrm>
            <a:off x="2239639" y="2568996"/>
            <a:ext cx="2637315"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AD8"/>
                </a:solidFill>
                <a:effectLst/>
                <a:uLnTx/>
                <a:uFillTx/>
                <a:latin typeface="Forma DJR Micro"/>
                <a:ea typeface="+mn-ea"/>
                <a:cs typeface="+mn-cs"/>
              </a:rPr>
              <a:t>General productivity apps </a:t>
            </a:r>
            <a:r>
              <a:rPr kumimoji="0" lang="en-US" sz="1400" b="0" i="0" u="none" strike="noStrike" kern="1200" cap="none" spc="0" normalizeH="0" baseline="0" noProof="0" dirty="0">
                <a:ln>
                  <a:noFill/>
                </a:ln>
                <a:solidFill>
                  <a:prstClr val="black"/>
                </a:solidFill>
                <a:effectLst/>
                <a:uLnTx/>
                <a:uFillTx/>
                <a:latin typeface="Forma DJR Micro"/>
                <a:ea typeface="+mn-ea"/>
                <a:cs typeface="+mn-cs"/>
              </a:rPr>
              <a:t>Available to all employees</a:t>
            </a:r>
          </a:p>
        </p:txBody>
      </p:sp>
      <p:pic>
        <p:nvPicPr>
          <p:cNvPr id="17" name="Graphic 16" descr="Artificial Intelligence outline">
            <a:extLst>
              <a:ext uri="{FF2B5EF4-FFF2-40B4-BE49-F238E27FC236}">
                <a16:creationId xmlns:a16="http://schemas.microsoft.com/office/drawing/2014/main" id="{4A90A129-DBA9-1C1C-DF0D-4DA10433BA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72181" y="2240338"/>
            <a:ext cx="640080" cy="640080"/>
          </a:xfrm>
          <a:prstGeom prst="rect">
            <a:avLst/>
          </a:prstGeom>
          <a:effectLst>
            <a:outerShdw blurRad="50800" dist="38100" dir="2700000" algn="tl" rotWithShape="0">
              <a:prstClr val="black">
                <a:alpha val="40000"/>
              </a:prstClr>
            </a:outerShdw>
          </a:effectLst>
        </p:spPr>
      </p:pic>
      <p:sp>
        <p:nvSpPr>
          <p:cNvPr id="18" name="Oval 17">
            <a:extLst>
              <a:ext uri="{FF2B5EF4-FFF2-40B4-BE49-F238E27FC236}">
                <a16:creationId xmlns:a16="http://schemas.microsoft.com/office/drawing/2014/main" id="{DF98042B-1074-7380-56FB-F404C0E15F7B}"/>
              </a:ext>
            </a:extLst>
          </p:cNvPr>
          <p:cNvSpPr/>
          <p:nvPr/>
        </p:nvSpPr>
        <p:spPr bwMode="ltGray">
          <a:xfrm>
            <a:off x="2212261" y="2255671"/>
            <a:ext cx="256330" cy="240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A</a:t>
            </a:r>
          </a:p>
        </p:txBody>
      </p:sp>
      <p:cxnSp>
        <p:nvCxnSpPr>
          <p:cNvPr id="19" name="Straight Connector 18">
            <a:extLst>
              <a:ext uri="{FF2B5EF4-FFF2-40B4-BE49-F238E27FC236}">
                <a16:creationId xmlns:a16="http://schemas.microsoft.com/office/drawing/2014/main" id="{3ADFA95A-A25E-C2DE-B966-85A6610B4C04}"/>
              </a:ext>
            </a:extLst>
          </p:cNvPr>
          <p:cNvCxnSpPr>
            <a:cxnSpLocks/>
          </p:cNvCxnSpPr>
          <p:nvPr/>
        </p:nvCxnSpPr>
        <p:spPr bwMode="black">
          <a:xfrm>
            <a:off x="2226220" y="2522097"/>
            <a:ext cx="263620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EA5794-C67C-AE7B-A2F6-207DD782B96B}"/>
              </a:ext>
            </a:extLst>
          </p:cNvPr>
          <p:cNvSpPr txBox="1"/>
          <p:nvPr/>
        </p:nvSpPr>
        <p:spPr>
          <a:xfrm>
            <a:off x="2239639" y="3392867"/>
            <a:ext cx="2637315" cy="369332"/>
          </a:xfrm>
          <a:prstGeom prst="rect">
            <a:avLst/>
          </a:prstGeom>
          <a:noFill/>
        </p:spPr>
        <p:txBody>
          <a:bodyPr wrap="square" lIns="3200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orma DJR Micro"/>
                <a:ea typeface="+mn-ea"/>
                <a:cs typeface="+mn-cs"/>
              </a:rPr>
              <a:t>Persona Productivity</a:t>
            </a:r>
          </a:p>
        </p:txBody>
      </p:sp>
      <p:sp>
        <p:nvSpPr>
          <p:cNvPr id="29" name="TextBox 28">
            <a:extLst>
              <a:ext uri="{FF2B5EF4-FFF2-40B4-BE49-F238E27FC236}">
                <a16:creationId xmlns:a16="http://schemas.microsoft.com/office/drawing/2014/main" id="{1310F50D-50FF-DEB7-D69B-4D790A0E6338}"/>
              </a:ext>
            </a:extLst>
          </p:cNvPr>
          <p:cNvSpPr txBox="1"/>
          <p:nvPr/>
        </p:nvSpPr>
        <p:spPr>
          <a:xfrm>
            <a:off x="2239639" y="3819289"/>
            <a:ext cx="2637315" cy="73866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4AD8"/>
                </a:solidFill>
                <a:effectLst/>
                <a:uLnTx/>
                <a:uFillTx/>
                <a:latin typeface="Forma DJR Micro"/>
                <a:ea typeface="+mn-ea"/>
                <a:cs typeface="+mn-cs"/>
              </a:rPr>
              <a:t>AI powered problem analysis and solution proposals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mn-cs"/>
              </a:rPr>
              <a:t>Specific to personas</a:t>
            </a:r>
          </a:p>
        </p:txBody>
      </p:sp>
      <p:cxnSp>
        <p:nvCxnSpPr>
          <p:cNvPr id="30" name="Straight Connector 29">
            <a:extLst>
              <a:ext uri="{FF2B5EF4-FFF2-40B4-BE49-F238E27FC236}">
                <a16:creationId xmlns:a16="http://schemas.microsoft.com/office/drawing/2014/main" id="{85B3D377-55F7-DCBD-BA02-BFF3C7C83F00}"/>
              </a:ext>
            </a:extLst>
          </p:cNvPr>
          <p:cNvCxnSpPr>
            <a:cxnSpLocks/>
          </p:cNvCxnSpPr>
          <p:nvPr/>
        </p:nvCxnSpPr>
        <p:spPr bwMode="black">
          <a:xfrm>
            <a:off x="2240747" y="3762199"/>
            <a:ext cx="263620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Graphic 30" descr="Briefcase outline">
            <a:extLst>
              <a:ext uri="{FF2B5EF4-FFF2-40B4-BE49-F238E27FC236}">
                <a16:creationId xmlns:a16="http://schemas.microsoft.com/office/drawing/2014/main" id="{15F9B1FC-BD48-19AF-E247-E3286102E5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2181" y="3433737"/>
            <a:ext cx="640080" cy="640080"/>
          </a:xfrm>
          <a:prstGeom prst="rect">
            <a:avLst/>
          </a:prstGeom>
          <a:effectLst>
            <a:outerShdw blurRad="50800" dist="38100" dir="2700000" algn="tl" rotWithShape="0">
              <a:prstClr val="black">
                <a:alpha val="40000"/>
              </a:prstClr>
            </a:outerShdw>
          </a:effectLst>
        </p:spPr>
      </p:pic>
      <p:sp>
        <p:nvSpPr>
          <p:cNvPr id="33" name="Oval 32">
            <a:extLst>
              <a:ext uri="{FF2B5EF4-FFF2-40B4-BE49-F238E27FC236}">
                <a16:creationId xmlns:a16="http://schemas.microsoft.com/office/drawing/2014/main" id="{1A41C131-A201-21FC-DAA0-210A54D92EBD}"/>
              </a:ext>
            </a:extLst>
          </p:cNvPr>
          <p:cNvSpPr/>
          <p:nvPr/>
        </p:nvSpPr>
        <p:spPr bwMode="ltGray">
          <a:xfrm>
            <a:off x="2239639" y="3457274"/>
            <a:ext cx="256330" cy="2405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B</a:t>
            </a:r>
          </a:p>
        </p:txBody>
      </p:sp>
      <p:cxnSp>
        <p:nvCxnSpPr>
          <p:cNvPr id="23" name="Connector: Elbow 22">
            <a:extLst>
              <a:ext uri="{FF2B5EF4-FFF2-40B4-BE49-F238E27FC236}">
                <a16:creationId xmlns:a16="http://schemas.microsoft.com/office/drawing/2014/main" id="{93AF8C9C-DCE2-A84A-80FD-CF53280F9BA4}"/>
              </a:ext>
            </a:extLst>
          </p:cNvPr>
          <p:cNvCxnSpPr>
            <a:cxnSpLocks/>
            <a:endCxn id="17" idx="1"/>
          </p:cNvCxnSpPr>
          <p:nvPr/>
        </p:nvCxnSpPr>
        <p:spPr bwMode="black">
          <a:xfrm rot="5400000" flipH="1" flipV="1">
            <a:off x="714033" y="3254338"/>
            <a:ext cx="1552108" cy="1641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D4D0195B-7A88-3271-5931-B05775B7A541}"/>
              </a:ext>
            </a:extLst>
          </p:cNvPr>
          <p:cNvCxnSpPr>
            <a:cxnSpLocks/>
            <a:endCxn id="12" idx="1"/>
          </p:cNvCxnSpPr>
          <p:nvPr/>
        </p:nvCxnSpPr>
        <p:spPr bwMode="black">
          <a:xfrm rot="16200000" flipH="1">
            <a:off x="833527" y="4678330"/>
            <a:ext cx="1313121" cy="1641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79A3D57-3E44-31B5-D7BE-562911ECB5B5}"/>
              </a:ext>
            </a:extLst>
          </p:cNvPr>
          <p:cNvCxnSpPr>
            <a:cxnSpLocks/>
          </p:cNvCxnSpPr>
          <p:nvPr/>
        </p:nvCxnSpPr>
        <p:spPr bwMode="black">
          <a:xfrm>
            <a:off x="1407993" y="4103866"/>
            <a:ext cx="164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0400C35A-A036-A82A-D34C-3CDD1D6595AA}"/>
              </a:ext>
            </a:extLst>
          </p:cNvPr>
          <p:cNvGrpSpPr/>
          <p:nvPr/>
        </p:nvGrpSpPr>
        <p:grpSpPr>
          <a:xfrm>
            <a:off x="309148" y="3476485"/>
            <a:ext cx="1021970" cy="1219251"/>
            <a:chOff x="233213" y="3331345"/>
            <a:chExt cx="1021970" cy="1219251"/>
          </a:xfrm>
        </p:grpSpPr>
        <p:pic>
          <p:nvPicPr>
            <p:cNvPr id="3" name="Picture 2">
              <a:extLst>
                <a:ext uri="{FF2B5EF4-FFF2-40B4-BE49-F238E27FC236}">
                  <a16:creationId xmlns:a16="http://schemas.microsoft.com/office/drawing/2014/main" id="{AF7CAE02-B492-A303-8FDA-68D300561707}"/>
                </a:ext>
              </a:extLst>
            </p:cNvPr>
            <p:cNvPicPr>
              <a:picLocks noChangeAspect="1"/>
            </p:cNvPicPr>
            <p:nvPr/>
          </p:nvPicPr>
          <p:blipFill>
            <a:blip r:embed="rId5"/>
            <a:stretch>
              <a:fillRect/>
            </a:stretch>
          </p:blipFill>
          <p:spPr>
            <a:xfrm>
              <a:off x="731852" y="3826235"/>
              <a:ext cx="264554" cy="229469"/>
            </a:xfrm>
            <a:prstGeom prst="rect">
              <a:avLst/>
            </a:prstGeom>
            <a:solidFill>
              <a:schemeClr val="bg1">
                <a:lumMod val="50000"/>
              </a:schemeClr>
            </a:solidFill>
            <a:ln w="10616" cap="flat">
              <a:noFill/>
              <a:prstDash val="solid"/>
              <a:miter/>
            </a:ln>
            <a:effectLst/>
          </p:spPr>
        </p:pic>
        <p:pic>
          <p:nvPicPr>
            <p:cNvPr id="5" name="Graphic 4" descr="Laptop with solid fill">
              <a:extLst>
                <a:ext uri="{FF2B5EF4-FFF2-40B4-BE49-F238E27FC236}">
                  <a16:creationId xmlns:a16="http://schemas.microsoft.com/office/drawing/2014/main" id="{5BBC7C65-06F1-E233-AACE-F9E1183F7F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213" y="3331345"/>
              <a:ext cx="1021970" cy="1219251"/>
            </a:xfrm>
            <a:prstGeom prst="rect">
              <a:avLst/>
            </a:prstGeom>
            <a:effectLst/>
          </p:spPr>
        </p:pic>
      </p:grpSp>
      <p:cxnSp>
        <p:nvCxnSpPr>
          <p:cNvPr id="90" name="Straight Connector 89">
            <a:extLst>
              <a:ext uri="{FF2B5EF4-FFF2-40B4-BE49-F238E27FC236}">
                <a16:creationId xmlns:a16="http://schemas.microsoft.com/office/drawing/2014/main" id="{A087DBF8-DCE3-643E-41A0-23B3020D481C}"/>
              </a:ext>
            </a:extLst>
          </p:cNvPr>
          <p:cNvCxnSpPr>
            <a:cxnSpLocks/>
          </p:cNvCxnSpPr>
          <p:nvPr/>
        </p:nvCxnSpPr>
        <p:spPr bwMode="black">
          <a:xfrm flipH="1">
            <a:off x="5118017" y="2531026"/>
            <a:ext cx="1" cy="3444340"/>
          </a:xfrm>
          <a:prstGeom prst="line">
            <a:avLst/>
          </a:prstGeom>
          <a:ln w="3175">
            <a:solidFill>
              <a:schemeClr val="bg1">
                <a:lumMod val="7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AB69448-834A-5CD4-B3DE-D891AB301E3C}"/>
              </a:ext>
            </a:extLst>
          </p:cNvPr>
          <p:cNvPicPr>
            <a:picLocks noChangeAspect="1"/>
          </p:cNvPicPr>
          <p:nvPr/>
        </p:nvPicPr>
        <p:blipFill>
          <a:blip r:embed="rId14"/>
          <a:stretch>
            <a:fillRect/>
          </a:stretch>
        </p:blipFill>
        <p:spPr>
          <a:xfrm>
            <a:off x="6041804" y="1881965"/>
            <a:ext cx="4578005" cy="1946964"/>
          </a:xfrm>
          <a:prstGeom prst="rect">
            <a:avLst/>
          </a:prstGeom>
        </p:spPr>
      </p:pic>
      <p:pic>
        <p:nvPicPr>
          <p:cNvPr id="27" name="Picture 26">
            <a:extLst>
              <a:ext uri="{FF2B5EF4-FFF2-40B4-BE49-F238E27FC236}">
                <a16:creationId xmlns:a16="http://schemas.microsoft.com/office/drawing/2014/main" id="{24545B89-218F-284B-48B1-CA29CF0FE306}"/>
              </a:ext>
            </a:extLst>
          </p:cNvPr>
          <p:cNvPicPr>
            <a:picLocks noChangeAspect="1"/>
          </p:cNvPicPr>
          <p:nvPr/>
        </p:nvPicPr>
        <p:blipFill>
          <a:blip r:embed="rId15"/>
          <a:stretch>
            <a:fillRect/>
          </a:stretch>
        </p:blipFill>
        <p:spPr>
          <a:xfrm>
            <a:off x="6002211" y="3967396"/>
            <a:ext cx="4781796" cy="2521080"/>
          </a:xfrm>
          <a:prstGeom prst="rect">
            <a:avLst/>
          </a:prstGeom>
        </p:spPr>
      </p:pic>
    </p:spTree>
    <p:extLst>
      <p:ext uri="{BB962C8B-B14F-4D97-AF65-F5344CB8AC3E}">
        <p14:creationId xmlns:p14="http://schemas.microsoft.com/office/powerpoint/2010/main" val="194920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577387-78DB-C0B1-6500-5D538F2CC559}"/>
              </a:ext>
            </a:extLst>
          </p:cNvPr>
          <p:cNvSpPr/>
          <p:nvPr/>
        </p:nvSpPr>
        <p:spPr bwMode="ltGray">
          <a:xfrm flipV="1">
            <a:off x="0" y="3273146"/>
            <a:ext cx="6541454" cy="358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9" name="Rectangle 8">
            <a:extLst>
              <a:ext uri="{FF2B5EF4-FFF2-40B4-BE49-F238E27FC236}">
                <a16:creationId xmlns:a16="http://schemas.microsoft.com/office/drawing/2014/main" id="{DB77447E-4377-6154-4321-72FE6398AB64}"/>
              </a:ext>
            </a:extLst>
          </p:cNvPr>
          <p:cNvSpPr/>
          <p:nvPr/>
        </p:nvSpPr>
        <p:spPr bwMode="ltGray">
          <a:xfrm flipV="1">
            <a:off x="0" y="1796899"/>
            <a:ext cx="6541454" cy="1632067"/>
          </a:xfrm>
          <a:prstGeom prst="rect">
            <a:avLst/>
          </a:prstGeom>
          <a:solidFill>
            <a:srgbClr val="80A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8" name="Picture 27">
            <a:extLst>
              <a:ext uri="{FF2B5EF4-FFF2-40B4-BE49-F238E27FC236}">
                <a16:creationId xmlns:a16="http://schemas.microsoft.com/office/drawing/2014/main" id="{8D587222-5917-C528-64AA-E15891477016}"/>
              </a:ext>
            </a:extLst>
          </p:cNvPr>
          <p:cNvPicPr>
            <a:picLocks noChangeAspect="1"/>
          </p:cNvPicPr>
          <p:nvPr/>
        </p:nvPicPr>
        <p:blipFill rotWithShape="1">
          <a:blip r:embed="rId3">
            <a:extLst>
              <a:ext uri="{28A0092B-C50C-407E-A947-70E740481C1C}">
                <a14:useLocalDpi xmlns:a14="http://schemas.microsoft.com/office/drawing/2010/main" val="0"/>
              </a:ext>
            </a:extLst>
          </a:blip>
          <a:srcRect l="27787" t="18" r="12981" b="-18"/>
          <a:stretch/>
        </p:blipFill>
        <p:spPr>
          <a:xfrm>
            <a:off x="6078275" y="1796901"/>
            <a:ext cx="6113725" cy="5061095"/>
          </a:xfrm>
          <a:prstGeom prst="rect">
            <a:avLst/>
          </a:prstGeom>
        </p:spPr>
      </p:pic>
      <p:sp>
        <p:nvSpPr>
          <p:cNvPr id="2" name="Title 1">
            <a:extLst>
              <a:ext uri="{FF2B5EF4-FFF2-40B4-BE49-F238E27FC236}">
                <a16:creationId xmlns:a16="http://schemas.microsoft.com/office/drawing/2014/main" id="{5FD140AA-1083-B71E-B003-EDFEDA00E5F8}"/>
              </a:ext>
            </a:extLst>
          </p:cNvPr>
          <p:cNvSpPr>
            <a:spLocks noGrp="1"/>
          </p:cNvSpPr>
          <p:nvPr>
            <p:ph type="title" idx="4294967295"/>
          </p:nvPr>
        </p:nvSpPr>
        <p:spPr>
          <a:xfrm>
            <a:off x="190499" y="646800"/>
            <a:ext cx="5715000" cy="390525"/>
          </a:xfrm>
        </p:spPr>
        <p:txBody>
          <a:bodyPr/>
          <a:lstStyle/>
          <a:p>
            <a:pPr marL="0" marR="0" lvl="0" indent="0" algn="l" defTabSz="914400" rtl="0" eaLnBrk="1" fontAlgn="auto" latinLnBrk="0" hangingPunct="1">
              <a:spcBef>
                <a:spcPts val="0"/>
              </a:spcBef>
              <a:buClrTx/>
              <a:buSzTx/>
              <a:buFontTx/>
              <a:buNone/>
              <a:tabLst/>
              <a:defRPr/>
            </a:pPr>
            <a:r>
              <a:rPr kumimoji="0" lang="en-US" sz="4400" i="0" u="none" strike="noStrike" kern="1200" cap="none" spc="0" normalizeH="0" baseline="0" noProof="0" dirty="0">
                <a:ln>
                  <a:noFill/>
                </a:ln>
                <a:solidFill>
                  <a:prstClr val="black"/>
                </a:solidFill>
                <a:effectLst/>
                <a:uLnTx/>
                <a:uFillTx/>
                <a:ea typeface="+mn-ea"/>
                <a:cs typeface="Arial"/>
                <a:sym typeface="Arial"/>
              </a:rPr>
              <a:t>HP Virtual Assistant</a:t>
            </a:r>
          </a:p>
        </p:txBody>
      </p:sp>
      <p:sp>
        <p:nvSpPr>
          <p:cNvPr id="3" name="TextBox 2">
            <a:extLst>
              <a:ext uri="{FF2B5EF4-FFF2-40B4-BE49-F238E27FC236}">
                <a16:creationId xmlns:a16="http://schemas.microsoft.com/office/drawing/2014/main" id="{70A732FE-DCE7-7815-2481-DF8B3823064C}"/>
              </a:ext>
            </a:extLst>
          </p:cNvPr>
          <p:cNvSpPr txBox="1"/>
          <p:nvPr/>
        </p:nvSpPr>
        <p:spPr>
          <a:xfrm>
            <a:off x="250040" y="1999726"/>
            <a:ext cx="5578195" cy="36933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A proprietary </a:t>
            </a:r>
            <a:r>
              <a:rPr kumimoji="0" lang="en-US" sz="2800" b="0" i="0" u="none" strike="noStrike" kern="1200" cap="none" spc="0" normalizeH="0" baseline="0" noProof="0" dirty="0" err="1">
                <a:ln>
                  <a:noFill/>
                </a:ln>
                <a:solidFill>
                  <a:prstClr val="black"/>
                </a:solidFill>
                <a:effectLst/>
                <a:uLnTx/>
                <a:uFillTx/>
                <a:latin typeface="Forma DJR Micro"/>
                <a:ea typeface="+mn-ea"/>
                <a:cs typeface="Arial"/>
                <a:sym typeface="Arial"/>
              </a:rPr>
              <a:t>ChatBot</a:t>
            </a: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 on Services and Products for internal and external users.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Built from &gt;</a:t>
            </a:r>
            <a:r>
              <a:rPr kumimoji="0" lang="en-US" sz="2800" b="0" i="0" u="none" strike="noStrike" kern="1200" cap="none" spc="0" normalizeH="0" baseline="0" noProof="0" dirty="0">
                <a:ln>
                  <a:noFill/>
                </a:ln>
                <a:effectLst/>
                <a:uLnTx/>
                <a:uFillTx/>
                <a:latin typeface="Forma DJR Micro"/>
                <a:ea typeface="+mn-ea"/>
                <a:cs typeface="Arial"/>
                <a:sym typeface="Arial"/>
              </a:rPr>
              <a:t>400</a:t>
            </a: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K documents providing a personalized and seamless search experience </a:t>
            </a:r>
            <a:b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br>
            <a:r>
              <a:rPr kumimoji="0" lang="en-US" sz="2800" b="0" i="0" u="none" strike="noStrike" kern="1200" cap="none" spc="0" normalizeH="0" baseline="0" noProof="0" dirty="0">
                <a:ln>
                  <a:noFill/>
                </a:ln>
                <a:solidFill>
                  <a:prstClr val="black"/>
                </a:solidFill>
                <a:effectLst/>
                <a:uLnTx/>
                <a:uFillTx/>
                <a:latin typeface="Forma DJR Micro"/>
                <a:ea typeface="+mn-ea"/>
                <a:cs typeface="Arial"/>
                <a:sym typeface="Arial"/>
              </a:rPr>
              <a:t>for users.</a:t>
            </a:r>
            <a:endParaRPr kumimoji="0" lang="en-US" sz="2000" b="0" i="0" u="none" strike="noStrike" kern="1200" cap="none" spc="0" normalizeH="0" baseline="0" noProof="0" dirty="0">
              <a:ln>
                <a:noFill/>
              </a:ln>
              <a:solidFill>
                <a:prstClr val="black"/>
              </a:solidFill>
              <a:effectLst/>
              <a:uLnTx/>
              <a:uFillTx/>
              <a:latin typeface="Forma DJR Micro"/>
              <a:ea typeface="+mn-ea"/>
              <a:cs typeface="Arial"/>
              <a:sym typeface="Arial"/>
            </a:endParaRPr>
          </a:p>
        </p:txBody>
      </p:sp>
      <p:sp>
        <p:nvSpPr>
          <p:cNvPr id="6" name="Speech Bubble: Oval 5">
            <a:extLst>
              <a:ext uri="{FF2B5EF4-FFF2-40B4-BE49-F238E27FC236}">
                <a16:creationId xmlns:a16="http://schemas.microsoft.com/office/drawing/2014/main" id="{FBB61023-CFA2-CF43-4D0A-B05494DC3D65}"/>
              </a:ext>
            </a:extLst>
          </p:cNvPr>
          <p:cNvSpPr/>
          <p:nvPr/>
        </p:nvSpPr>
        <p:spPr>
          <a:xfrm>
            <a:off x="7385770" y="4628029"/>
            <a:ext cx="3961914" cy="1734215"/>
          </a:xfrm>
          <a:prstGeom prst="wedgeRectCallout">
            <a:avLst>
              <a:gd name="adj1" fmla="val 19167"/>
              <a:gd name="adj2" fmla="val -92701"/>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marL="115888" marR="0" lvl="0" indent="-115888"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  There could be a few things causing that, please try the following steps: </a:t>
            </a:r>
          </a:p>
          <a:p>
            <a:pPr marL="350838" marR="0" lvl="1" indent="-254000" algn="l" defTabSz="914400" rtl="0" eaLnBrk="1" fontAlgn="auto" latinLnBrk="0" hangingPunct="1">
              <a:lnSpc>
                <a:spcPct val="90000"/>
              </a:lnSpc>
              <a:spcBef>
                <a:spcPts val="0"/>
              </a:spcBef>
              <a:spcAft>
                <a:spcPts val="0"/>
              </a:spcAft>
              <a:buClrTx/>
              <a:buSzTx/>
              <a:buFontTx/>
              <a:buAutoNum type="arabicPeriod"/>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Perform a battery test by…</a:t>
            </a:r>
          </a:p>
        </p:txBody>
      </p:sp>
      <p:sp>
        <p:nvSpPr>
          <p:cNvPr id="8" name="Speech Bubble: Oval 7">
            <a:extLst>
              <a:ext uri="{FF2B5EF4-FFF2-40B4-BE49-F238E27FC236}">
                <a16:creationId xmlns:a16="http://schemas.microsoft.com/office/drawing/2014/main" id="{12FC1236-7AB2-5794-2223-5D97F50F7F2B}"/>
              </a:ext>
            </a:extLst>
          </p:cNvPr>
          <p:cNvSpPr/>
          <p:nvPr/>
        </p:nvSpPr>
        <p:spPr>
          <a:xfrm flipH="1">
            <a:off x="6266923" y="1999726"/>
            <a:ext cx="3039868" cy="777667"/>
          </a:xfrm>
          <a:prstGeom prst="wedgeRectCallout">
            <a:avLst>
              <a:gd name="adj1" fmla="val -32996"/>
              <a:gd name="adj2" fmla="val 122131"/>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My Elite laptop does not hold a charge?</a:t>
            </a:r>
          </a:p>
        </p:txBody>
      </p:sp>
    </p:spTree>
    <p:extLst>
      <p:ext uri="{BB962C8B-B14F-4D97-AF65-F5344CB8AC3E}">
        <p14:creationId xmlns:p14="http://schemas.microsoft.com/office/powerpoint/2010/main" val="18844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 2023 Core Blue Template">
  <a:themeElements>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3" id="{0D302E61-7B99-4603-9380-CEFEC4CF73A1}" vid="{F90568C2-0FD9-403E-B83A-BD795A1763FB}"/>
    </a:ext>
  </a:extLst>
</a:theme>
</file>

<file path=ppt/theme/theme2.xml><?xml version="1.0" encoding="utf-8"?>
<a:theme xmlns:a="http://schemas.openxmlformats.org/drawingml/2006/main" name="2_HP Corporate Template 2022">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_2022_Corporate Template_Blue_no_photos" id="{A5ABE119-BFAB-4BA2-A9CF-91A810DE6E49}" vid="{070AAE0A-B48E-4781-9F63-E3873BFF41F4}"/>
    </a:ext>
  </a:extLst>
</a:theme>
</file>

<file path=ppt/theme/theme3.xml><?xml version="1.0" encoding="utf-8"?>
<a:theme xmlns:a="http://schemas.openxmlformats.org/drawingml/2006/main" name="1_HP 2023 Core Blue Template">
  <a:themeElements>
    <a:clrScheme name="Custom 1">
      <a:dk1>
        <a:srgbClr val="000000"/>
      </a:dk1>
      <a:lt1>
        <a:srgbClr val="FFFFFF"/>
      </a:lt1>
      <a:dk2>
        <a:srgbClr val="568392"/>
      </a:dk2>
      <a:lt2>
        <a:srgbClr val="FF5050"/>
      </a:lt2>
      <a:accent1>
        <a:srgbClr val="A5A3A3"/>
      </a:accent1>
      <a:accent2>
        <a:srgbClr val="A5A3A3"/>
      </a:accent2>
      <a:accent3>
        <a:srgbClr val="0249D6"/>
      </a:accent3>
      <a:accent4>
        <a:srgbClr val="0249D6"/>
      </a:accent4>
      <a:accent5>
        <a:srgbClr val="0249D6"/>
      </a:accent5>
      <a:accent6>
        <a:srgbClr val="0249D6"/>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3" id="{0D302E61-7B99-4603-9380-CEFEC4CF73A1}" vid="{F90568C2-0FD9-403E-B83A-BD795A1763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846AC3ACA1794AAB56CA66233B9921" ma:contentTypeVersion="6" ma:contentTypeDescription="Create a new document." ma:contentTypeScope="" ma:versionID="82bf05f489d8a594df76c8cd338dc88b">
  <xsd:schema xmlns:xsd="http://www.w3.org/2001/XMLSchema" xmlns:xs="http://www.w3.org/2001/XMLSchema" xmlns:p="http://schemas.microsoft.com/office/2006/metadata/properties" xmlns:ns2="11dbdcff-30f8-47dd-9ae5-ffa581967433" xmlns:ns3="ac707b3a-2789-4b24-9092-d7b981638570" targetNamespace="http://schemas.microsoft.com/office/2006/metadata/properties" ma:root="true" ma:fieldsID="95b341f0d022cf46b243bc00c1e786c6" ns2:_="" ns3:_="">
    <xsd:import namespace="11dbdcff-30f8-47dd-9ae5-ffa581967433"/>
    <xsd:import namespace="ac707b3a-2789-4b24-9092-d7b9816385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bdcff-30f8-47dd-9ae5-ffa5819674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707b3a-2789-4b24-9092-d7b9816385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3C8182-33D1-413A-BFC4-25CEFF2D81E2}">
  <ds:schemaRefs>
    <ds:schemaRef ds:uri="http://schemas.microsoft.com/sharepoint/v3/contenttype/forms"/>
  </ds:schemaRefs>
</ds:datastoreItem>
</file>

<file path=customXml/itemProps2.xml><?xml version="1.0" encoding="utf-8"?>
<ds:datastoreItem xmlns:ds="http://schemas.openxmlformats.org/officeDocument/2006/customXml" ds:itemID="{7115270C-D6CF-40EA-BCBC-CD7A0E37F4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bdcff-30f8-47dd-9ae5-ffa581967433"/>
    <ds:schemaRef ds:uri="ac707b3a-2789-4b24-9092-d7b9816385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FD4BE0-CE51-42B1-B6BC-C4AC9CF1A54A}">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elements/1.1/"/>
    <ds:schemaRef ds:uri="11dbdcff-30f8-47dd-9ae5-ffa581967433"/>
    <ds:schemaRef ds:uri="http://schemas.microsoft.com/office/infopath/2007/PartnerControls"/>
    <ds:schemaRef ds:uri="ac707b3a-2789-4b24-9092-d7b98163857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18104</TotalTime>
  <Words>717</Words>
  <Application>Microsoft Office PowerPoint</Application>
  <PresentationFormat>Widescreen</PresentationFormat>
  <Paragraphs>133</Paragraphs>
  <Slides>13</Slides>
  <Notes>8</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3" baseType="lpstr">
      <vt:lpstr>Aptos</vt:lpstr>
      <vt:lpstr>Arial</vt:lpstr>
      <vt:lpstr>Calibri</vt:lpstr>
      <vt:lpstr>Forma DJR Display</vt:lpstr>
      <vt:lpstr>Forma DJR Micro</vt:lpstr>
      <vt:lpstr>HP Simplified Light</vt:lpstr>
      <vt:lpstr>HP 2023 Core Blue Template</vt:lpstr>
      <vt:lpstr>2_HP Corporate Template 2022</vt:lpstr>
      <vt:lpstr>1_HP 2023 Core Blue Template</vt:lpstr>
      <vt:lpstr>think-cell Slide</vt:lpstr>
      <vt:lpstr>PowerPoint Presentation</vt:lpstr>
      <vt:lpstr>AI Internal Strategy &amp; Adoption</vt:lpstr>
      <vt:lpstr>AI @ HP: Transforming the future of work</vt:lpstr>
      <vt:lpstr>AI is not new, but is rapidly evolving</vt:lpstr>
      <vt:lpstr>Digital Transformation</vt:lpstr>
      <vt:lpstr>Applied AI @ Scale</vt:lpstr>
      <vt:lpstr>Democratizing AI @ HP</vt:lpstr>
      <vt:lpstr>HP Assistant</vt:lpstr>
      <vt:lpstr>HP Virtual Assistant</vt:lpstr>
      <vt:lpstr>Investor Relation Sentiment Analysis</vt:lpstr>
      <vt:lpstr>HP is using Z by HP data science solutions</vt:lpstr>
      <vt:lpstr>Z by HP AI studio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Townsley, Sarah</dc:creator>
  <cp:lastModifiedBy>Solis, Eva</cp:lastModifiedBy>
  <cp:revision>9</cp:revision>
  <dcterms:created xsi:type="dcterms:W3CDTF">2024-10-30T20:22:50Z</dcterms:created>
  <dcterms:modified xsi:type="dcterms:W3CDTF">2025-03-20T17:36:29Z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0x01010047846AC3ACA1794AAB56CA66233B9921</vt:lpwstr>
  </property>
</Properties>
</file>