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heme/theme2.xml" ContentType="application/vnd.openxmlformats-officedocument.them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notesSlides/notesSlide1.xml" ContentType="application/vnd.openxmlformats-officedocument.presentationml.notesSlide+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notesSlides/notesSlide2.xml" ContentType="application/vnd.openxmlformats-officedocument.presentationml.notesSlide+xml"/>
  <Override PartName="/ppt/tags/tag13.xml" ContentType="application/vnd.openxmlformats-officedocument.presentationml.tags+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7" Type="http://schemas.microsoft.com/office/2020/02/relationships/classificationlabels" Target="docMetadata/LabelInfo.xml"/><Relationship Id="rId2" Type="http://schemas.openxmlformats.org/officeDocument/2006/relationships/officeDocument" Target="ppt/presentation.xml"/><Relationship Id="rId1" Type="http://schemas.microsoft.com/office/2011/relationships/webextensiontaskpanes" Target="ppt/webextensions/taskpanes.xml"/><Relationship Id="rId6" Type="http://schemas.openxmlformats.org/officeDocument/2006/relationships/custom-properties" Target="docProps/custom.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3" r:id="rId4"/>
  </p:sldMasterIdLst>
  <p:notesMasterIdLst>
    <p:notesMasterId r:id="rId16"/>
  </p:notesMasterIdLst>
  <p:sldIdLst>
    <p:sldId id="2147481484" r:id="rId5"/>
    <p:sldId id="2147481474" r:id="rId6"/>
    <p:sldId id="2147481475" r:id="rId7"/>
    <p:sldId id="2147481476" r:id="rId8"/>
    <p:sldId id="2147481466" r:id="rId9"/>
    <p:sldId id="2147481478" r:id="rId10"/>
    <p:sldId id="2147481479" r:id="rId11"/>
    <p:sldId id="2147481480" r:id="rId12"/>
    <p:sldId id="2147481469" r:id="rId13"/>
    <p:sldId id="2147481482" r:id="rId14"/>
    <p:sldId id="2147481483"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40" userDrawn="1">
          <p15:clr>
            <a:srgbClr val="A4A3A4"/>
          </p15:clr>
        </p15:guide>
        <p15:guide id="2" orient="horz"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E70ECC0-52D4-4AAB-83BA-1DEE246843A1}" v="2" dt="2024-11-20T18:03:45.29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06" autoAdjust="0"/>
    <p:restoredTop sz="94660"/>
  </p:normalViewPr>
  <p:slideViewPr>
    <p:cSldViewPr snapToGrid="0">
      <p:cViewPr>
        <p:scale>
          <a:sx n="76" d="100"/>
          <a:sy n="76" d="100"/>
        </p:scale>
        <p:origin x="672" y="213"/>
      </p:cViewPr>
      <p:guideLst>
        <p:guide pos="3840"/>
        <p:guide orient="horz" pos="216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orley, David (10230)" userId="074e3a98-0c3a-42ab-bf06-8f976733d52b" providerId="ADAL" clId="{AE70ECC0-52D4-4AAB-83BA-1DEE246843A1}"/>
    <pc:docChg chg="undo redo custSel delSld modSld">
      <pc:chgData name="Morley, David (10230)" userId="074e3a98-0c3a-42ab-bf06-8f976733d52b" providerId="ADAL" clId="{AE70ECC0-52D4-4AAB-83BA-1DEE246843A1}" dt="2024-11-21T22:43:33.798" v="288" actId="47"/>
      <pc:docMkLst>
        <pc:docMk/>
      </pc:docMkLst>
      <pc:sldChg chg="addSp modSp mod">
        <pc:chgData name="Morley, David (10230)" userId="074e3a98-0c3a-42ab-bf06-8f976733d52b" providerId="ADAL" clId="{AE70ECC0-52D4-4AAB-83BA-1DEE246843A1}" dt="2024-11-20T17:50:55.949" v="6" actId="2085"/>
        <pc:sldMkLst>
          <pc:docMk/>
          <pc:sldMk cId="393051227" sldId="2147481469"/>
        </pc:sldMkLst>
        <pc:spChg chg="add mod">
          <ac:chgData name="Morley, David (10230)" userId="074e3a98-0c3a-42ab-bf06-8f976733d52b" providerId="ADAL" clId="{AE70ECC0-52D4-4AAB-83BA-1DEE246843A1}" dt="2024-11-20T17:50:55.949" v="6" actId="2085"/>
          <ac:spMkLst>
            <pc:docMk/>
            <pc:sldMk cId="393051227" sldId="2147481469"/>
            <ac:spMk id="7" creationId="{563D4525-85F0-38CF-A355-EE2DBE03B254}"/>
          </ac:spMkLst>
        </pc:spChg>
      </pc:sldChg>
      <pc:sldChg chg="del">
        <pc:chgData name="Morley, David (10230)" userId="074e3a98-0c3a-42ab-bf06-8f976733d52b" providerId="ADAL" clId="{AE70ECC0-52D4-4AAB-83BA-1DEE246843A1}" dt="2024-11-21T22:27:13.940" v="287" actId="47"/>
        <pc:sldMkLst>
          <pc:docMk/>
          <pc:sldMk cId="1006830743" sldId="2147481477"/>
        </pc:sldMkLst>
      </pc:sldChg>
      <pc:sldChg chg="del">
        <pc:chgData name="Morley, David (10230)" userId="074e3a98-0c3a-42ab-bf06-8f976733d52b" providerId="ADAL" clId="{AE70ECC0-52D4-4AAB-83BA-1DEE246843A1}" dt="2024-11-21T22:43:33.798" v="288" actId="47"/>
        <pc:sldMkLst>
          <pc:docMk/>
          <pc:sldMk cId="4201592167" sldId="2147481481"/>
        </pc:sldMkLst>
      </pc:sldChg>
      <pc:sldChg chg="addSp modSp">
        <pc:chgData name="Morley, David (10230)" userId="074e3a98-0c3a-42ab-bf06-8f976733d52b" providerId="ADAL" clId="{AE70ECC0-52D4-4AAB-83BA-1DEE246843A1}" dt="2024-11-20T17:51:03.800" v="7"/>
        <pc:sldMkLst>
          <pc:docMk/>
          <pc:sldMk cId="3437666530" sldId="2147481482"/>
        </pc:sldMkLst>
        <pc:spChg chg="add mod">
          <ac:chgData name="Morley, David (10230)" userId="074e3a98-0c3a-42ab-bf06-8f976733d52b" providerId="ADAL" clId="{AE70ECC0-52D4-4AAB-83BA-1DEE246843A1}" dt="2024-11-20T17:51:03.800" v="7"/>
          <ac:spMkLst>
            <pc:docMk/>
            <pc:sldMk cId="3437666530" sldId="2147481482"/>
            <ac:spMk id="45" creationId="{B8990D00-FA37-A8C4-D842-8F964E32713B}"/>
          </ac:spMkLst>
        </pc:spChg>
      </pc:sldChg>
      <pc:sldChg chg="modSp mod">
        <pc:chgData name="Morley, David (10230)" userId="074e3a98-0c3a-42ab-bf06-8f976733d52b" providerId="ADAL" clId="{AE70ECC0-52D4-4AAB-83BA-1DEE246843A1}" dt="2024-11-20T18:02:02.933" v="127" actId="1076"/>
        <pc:sldMkLst>
          <pc:docMk/>
          <pc:sldMk cId="3800966650" sldId="2147481483"/>
        </pc:sldMkLst>
        <pc:spChg chg="mod">
          <ac:chgData name="Morley, David (10230)" userId="074e3a98-0c3a-42ab-bf06-8f976733d52b" providerId="ADAL" clId="{AE70ECC0-52D4-4AAB-83BA-1DEE246843A1}" dt="2024-11-20T18:02:02.933" v="127" actId="1076"/>
          <ac:spMkLst>
            <pc:docMk/>
            <pc:sldMk cId="3800966650" sldId="2147481483"/>
            <ac:spMk id="5" creationId="{B73A8693-57FE-BF67-A7A3-5520BCF75939}"/>
          </ac:spMkLst>
        </pc:spChg>
      </pc:sldChg>
      <pc:sldChg chg="modSp mod">
        <pc:chgData name="Morley, David (10230)" userId="074e3a98-0c3a-42ab-bf06-8f976733d52b" providerId="ADAL" clId="{AE70ECC0-52D4-4AAB-83BA-1DEE246843A1}" dt="2024-11-20T18:05:11.563" v="286" actId="20577"/>
        <pc:sldMkLst>
          <pc:docMk/>
          <pc:sldMk cId="1030850518" sldId="2147481484"/>
        </pc:sldMkLst>
        <pc:spChg chg="mod">
          <ac:chgData name="Morley, David (10230)" userId="074e3a98-0c3a-42ab-bf06-8f976733d52b" providerId="ADAL" clId="{AE70ECC0-52D4-4AAB-83BA-1DEE246843A1}" dt="2024-11-20T18:01:54.600" v="120" actId="1035"/>
          <ac:spMkLst>
            <pc:docMk/>
            <pc:sldMk cId="1030850518" sldId="2147481484"/>
            <ac:spMk id="2" creationId="{A514AC86-DABB-7A60-4F02-BE9829E000CF}"/>
          </ac:spMkLst>
        </pc:spChg>
        <pc:spChg chg="mod">
          <ac:chgData name="Morley, David (10230)" userId="074e3a98-0c3a-42ab-bf06-8f976733d52b" providerId="ADAL" clId="{AE70ECC0-52D4-4AAB-83BA-1DEE246843A1}" dt="2024-11-20T18:01:54.600" v="120" actId="1035"/>
          <ac:spMkLst>
            <pc:docMk/>
            <pc:sldMk cId="1030850518" sldId="2147481484"/>
            <ac:spMk id="3" creationId="{A74C78D8-6519-8721-16ED-41F93681364A}"/>
          </ac:spMkLst>
        </pc:spChg>
        <pc:spChg chg="mod">
          <ac:chgData name="Morley, David (10230)" userId="074e3a98-0c3a-42ab-bf06-8f976733d52b" providerId="ADAL" clId="{AE70ECC0-52D4-4AAB-83BA-1DEE246843A1}" dt="2024-11-20T18:05:11.563" v="286" actId="20577"/>
          <ac:spMkLst>
            <pc:docMk/>
            <pc:sldMk cId="1030850518" sldId="2147481484"/>
            <ac:spMk id="4" creationId="{5C9760B3-5442-9543-8CD6-86BECCA8AEC7}"/>
          </ac:spMkLst>
        </pc:spChg>
      </pc:sldChg>
      <pc:sldChg chg="del">
        <pc:chgData name="Morley, David (10230)" userId="074e3a98-0c3a-42ab-bf06-8f976733d52b" providerId="ADAL" clId="{AE70ECC0-52D4-4AAB-83BA-1DEE246843A1}" dt="2024-11-20T17:49:03.986" v="0" actId="47"/>
        <pc:sldMkLst>
          <pc:docMk/>
          <pc:sldMk cId="2412622416" sldId="2147481485"/>
        </pc:sldMkLst>
      </pc:sldChg>
      <pc:sldChg chg="del">
        <pc:chgData name="Morley, David (10230)" userId="074e3a98-0c3a-42ab-bf06-8f976733d52b" providerId="ADAL" clId="{AE70ECC0-52D4-4AAB-83BA-1DEE246843A1}" dt="2024-11-20T17:49:05.038" v="1" actId="47"/>
        <pc:sldMkLst>
          <pc:docMk/>
          <pc:sldMk cId="99146258" sldId="2147481486"/>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6ADC9A6-8FB9-4632-B1FE-786516303426}" type="datetimeFigureOut">
              <a:rPr lang="en-US" smtClean="0"/>
              <a:t>11/20/2024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D777DFB-A641-409E-9986-03EB8C56C24B}" type="slidenum">
              <a:rPr lang="en-US" smtClean="0"/>
              <a:t>‹#›</a:t>
            </a:fld>
            <a:endParaRPr lang="en-US" dirty="0"/>
          </a:p>
        </p:txBody>
      </p:sp>
    </p:spTree>
    <p:extLst>
      <p:ext uri="{BB962C8B-B14F-4D97-AF65-F5344CB8AC3E}">
        <p14:creationId xmlns:p14="http://schemas.microsoft.com/office/powerpoint/2010/main" val="23055955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dirty="0"/>
          </a:p>
        </p:txBody>
      </p:sp>
      <p:sp>
        <p:nvSpPr>
          <p:cNvPr id="4" name="Slide Number Placeholder 3"/>
          <p:cNvSpPr>
            <a:spLocks noGrp="1"/>
          </p:cNvSpPr>
          <p:nvPr>
            <p:ph type="sldNum" sz="quarter" idx="5"/>
          </p:nvPr>
        </p:nvSpPr>
        <p:spPr/>
        <p:txBody>
          <a:bodyPr/>
          <a:lstStyle/>
          <a:p>
            <a:fld id="{BD777DFB-A641-409E-9986-03EB8C56C24B}" type="slidenum">
              <a:rPr lang="en-US" smtClean="0"/>
              <a:t>6</a:t>
            </a:fld>
            <a:endParaRPr lang="en-US" dirty="0"/>
          </a:p>
        </p:txBody>
      </p:sp>
    </p:spTree>
    <p:extLst>
      <p:ext uri="{BB962C8B-B14F-4D97-AF65-F5344CB8AC3E}">
        <p14:creationId xmlns:p14="http://schemas.microsoft.com/office/powerpoint/2010/main" val="41439170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779252" rtl="0" eaLnBrk="1" fontAlgn="auto" latinLnBrk="0" hangingPunct="1">
              <a:lnSpc>
                <a:spcPct val="100000"/>
              </a:lnSpc>
              <a:spcBef>
                <a:spcPts val="0"/>
              </a:spcBef>
              <a:spcAft>
                <a:spcPts val="0"/>
              </a:spcAft>
              <a:buClrTx/>
              <a:buSzTx/>
              <a:buFontTx/>
              <a:buNone/>
              <a:tabLst/>
              <a:defRPr/>
            </a:pPr>
            <a:endParaRPr lang="en-US" sz="1050" dirty="0"/>
          </a:p>
        </p:txBody>
      </p:sp>
      <p:sp>
        <p:nvSpPr>
          <p:cNvPr id="4" name="Slide Number Placeholder 3"/>
          <p:cNvSpPr>
            <a:spLocks noGrp="1"/>
          </p:cNvSpPr>
          <p:nvPr>
            <p:ph type="sldNum" sz="quarter" idx="5"/>
          </p:nvPr>
        </p:nvSpPr>
        <p:spPr/>
        <p:txBody>
          <a:bodyPr/>
          <a:lstStyle/>
          <a:p>
            <a:fld id="{13EDD7E1-FB12-45B3-AA3A-5602C7A1CF32}" type="slidenum">
              <a:rPr lang="en-US" smtClean="0"/>
              <a:t>9</a:t>
            </a:fld>
            <a:endParaRPr lang="en-US" dirty="0"/>
          </a:p>
        </p:txBody>
      </p:sp>
    </p:spTree>
    <p:extLst>
      <p:ext uri="{BB962C8B-B14F-4D97-AF65-F5344CB8AC3E}">
        <p14:creationId xmlns:p14="http://schemas.microsoft.com/office/powerpoint/2010/main" val="429141466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1.xml"/><Relationship Id="rId1" Type="http://schemas.openxmlformats.org/officeDocument/2006/relationships/tags" Target="../tags/tag1.xml"/><Relationship Id="rId4" Type="http://schemas.openxmlformats.org/officeDocument/2006/relationships/image" Target="../media/image3.emf"/></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Master" Target="../slideMasters/slideMaster1.xml"/><Relationship Id="rId1" Type="http://schemas.openxmlformats.org/officeDocument/2006/relationships/tags" Target="../tags/tag2.xml"/><Relationship Id="rId4" Type="http://schemas.openxmlformats.org/officeDocument/2006/relationships/image" Target="../media/image3.emf"/></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_full_Image 1">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091A73E8-7DE2-B28A-9414-A3F57DD65505}"/>
              </a:ext>
            </a:extLst>
          </p:cNvPr>
          <p:cNvPicPr>
            <a:picLocks/>
          </p:cNvPicPr>
          <p:nvPr userDrawn="1">
            <p:custDataLst>
              <p:tags r:id="rId1"/>
            </p:custDataLst>
          </p:nvPr>
        </p:nvPicPr>
        <p:blipFill rotWithShape="1">
          <a:blip r:embed="rId3" cstate="print">
            <a:extLst>
              <a:ext uri="{28A0092B-C50C-407E-A947-70E740481C1C}">
                <a14:useLocalDpi xmlns:a14="http://schemas.microsoft.com/office/drawing/2010/main"/>
              </a:ext>
            </a:extLst>
          </a:blip>
          <a:srcRect t="7834" b="7834"/>
          <a:stretch/>
        </p:blipFill>
        <p:spPr>
          <a:xfrm>
            <a:off x="0" y="1"/>
            <a:ext cx="12192000" cy="6858000"/>
          </a:xfrm>
          <a:prstGeom prst="rect">
            <a:avLst/>
          </a:prstGeom>
        </p:spPr>
      </p:pic>
      <p:sp>
        <p:nvSpPr>
          <p:cNvPr id="2" name="Rectangle 1">
            <a:extLst>
              <a:ext uri="{FF2B5EF4-FFF2-40B4-BE49-F238E27FC236}">
                <a16:creationId xmlns:a16="http://schemas.microsoft.com/office/drawing/2014/main" id="{174BA18F-8823-3FF3-A7DC-D91929DEAD92}"/>
              </a:ext>
            </a:extLst>
          </p:cNvPr>
          <p:cNvSpPr/>
          <p:nvPr/>
        </p:nvSpPr>
        <p:spPr>
          <a:xfrm>
            <a:off x="0" y="1"/>
            <a:ext cx="12192000" cy="6858000"/>
          </a:xfrm>
          <a:prstGeom prst="rect">
            <a:avLst/>
          </a:prstGeom>
          <a:solidFill>
            <a:schemeClr val="tx1">
              <a:alpha val="56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1" b="0" i="0" dirty="0">
              <a:latin typeface="Arial" panose="020B0604020202020204" pitchFamily="34" charset="0"/>
            </a:endParaRPr>
          </a:p>
        </p:txBody>
      </p:sp>
      <p:pic>
        <p:nvPicPr>
          <p:cNvPr id="10" name="Picture 9">
            <a:extLst>
              <a:ext uri="{FF2B5EF4-FFF2-40B4-BE49-F238E27FC236}">
                <a16:creationId xmlns:a16="http://schemas.microsoft.com/office/drawing/2014/main" id="{50049824-5B61-1C05-BAD4-67BDD775242D}"/>
              </a:ext>
            </a:extLst>
          </p:cNvPr>
          <p:cNvPicPr>
            <a:picLocks noChangeAspect="1"/>
          </p:cNvPicPr>
          <p:nvPr/>
        </p:nvPicPr>
        <p:blipFill>
          <a:blip r:embed="rId4"/>
          <a:stretch>
            <a:fillRect/>
          </a:stretch>
        </p:blipFill>
        <p:spPr>
          <a:xfrm>
            <a:off x="9536952" y="5433652"/>
            <a:ext cx="2007349" cy="738553"/>
          </a:xfrm>
          <a:prstGeom prst="rect">
            <a:avLst/>
          </a:prstGeom>
        </p:spPr>
      </p:pic>
      <p:sp>
        <p:nvSpPr>
          <p:cNvPr id="16" name="Text Placeholder 15">
            <a:extLst>
              <a:ext uri="{FF2B5EF4-FFF2-40B4-BE49-F238E27FC236}">
                <a16:creationId xmlns:a16="http://schemas.microsoft.com/office/drawing/2014/main" id="{38A886E4-A129-F033-3A70-57334D3F9510}"/>
              </a:ext>
            </a:extLst>
          </p:cNvPr>
          <p:cNvSpPr>
            <a:spLocks noGrp="1"/>
          </p:cNvSpPr>
          <p:nvPr>
            <p:ph type="body" sz="quarter" idx="10" hasCustomPrompt="1"/>
          </p:nvPr>
        </p:nvSpPr>
        <p:spPr>
          <a:xfrm>
            <a:off x="803277" y="1713297"/>
            <a:ext cx="9054571" cy="1616203"/>
          </a:xfrm>
          <a:prstGeom prst="rect">
            <a:avLst/>
          </a:prstGeom>
        </p:spPr>
        <p:txBody>
          <a:bodyPr lIns="0" tIns="0" rIns="0" bIns="0" anchor="b" anchorCtr="0">
            <a:noAutofit/>
          </a:bodyPr>
          <a:lstStyle>
            <a:lvl1pPr marL="0" indent="0">
              <a:lnSpc>
                <a:spcPts val="6000"/>
              </a:lnSpc>
              <a:spcBef>
                <a:spcPts val="0"/>
              </a:spcBef>
              <a:buNone/>
              <a:defRPr sz="5401" b="0" i="0" cap="all" baseline="0">
                <a:solidFill>
                  <a:schemeClr val="bg1"/>
                </a:solidFill>
                <a:latin typeface="Barlow Condensed Medium" pitchFamily="2" charset="77"/>
              </a:defRPr>
            </a:lvl1pPr>
            <a:lvl2pPr marL="457189" indent="0">
              <a:buNone/>
              <a:defRPr>
                <a:latin typeface="Barlow Condensed Medium" pitchFamily="2" charset="77"/>
              </a:defRPr>
            </a:lvl2pPr>
            <a:lvl3pPr marL="914377" indent="0">
              <a:buNone/>
              <a:defRPr>
                <a:latin typeface="Barlow Condensed Medium" pitchFamily="2" charset="77"/>
              </a:defRPr>
            </a:lvl3pPr>
            <a:lvl4pPr marL="1371567" indent="0">
              <a:buNone/>
              <a:defRPr>
                <a:latin typeface="Barlow Condensed Medium" pitchFamily="2" charset="77"/>
              </a:defRPr>
            </a:lvl4pPr>
            <a:lvl5pPr marL="1828755" indent="0">
              <a:buNone/>
              <a:defRPr>
                <a:latin typeface="Barlow Condensed Medium" pitchFamily="2" charset="77"/>
              </a:defRPr>
            </a:lvl5pPr>
          </a:lstStyle>
          <a:p>
            <a:pPr lvl="0"/>
            <a:r>
              <a:rPr lang="en-GB" dirty="0"/>
              <a:t>Click to edit title page header</a:t>
            </a:r>
            <a:endParaRPr lang="en-US" dirty="0"/>
          </a:p>
        </p:txBody>
      </p:sp>
      <p:sp>
        <p:nvSpPr>
          <p:cNvPr id="18" name="Text Placeholder 17">
            <a:extLst>
              <a:ext uri="{FF2B5EF4-FFF2-40B4-BE49-F238E27FC236}">
                <a16:creationId xmlns:a16="http://schemas.microsoft.com/office/drawing/2014/main" id="{F327542C-D5B0-D176-BCC3-9E0BF483078D}"/>
              </a:ext>
            </a:extLst>
          </p:cNvPr>
          <p:cNvSpPr>
            <a:spLocks noGrp="1"/>
          </p:cNvSpPr>
          <p:nvPr>
            <p:ph type="body" sz="quarter" idx="11" hasCustomPrompt="1"/>
          </p:nvPr>
        </p:nvSpPr>
        <p:spPr>
          <a:xfrm>
            <a:off x="803277" y="3556003"/>
            <a:ext cx="6514571" cy="287867"/>
          </a:xfrm>
          <a:prstGeom prst="rect">
            <a:avLst/>
          </a:prstGeom>
        </p:spPr>
        <p:txBody>
          <a:bodyPr lIns="0" tIns="0" rIns="0" bIns="0">
            <a:noAutofit/>
          </a:bodyPr>
          <a:lstStyle>
            <a:lvl1pPr marL="0" indent="0">
              <a:spcBef>
                <a:spcPts val="0"/>
              </a:spcBef>
              <a:spcAft>
                <a:spcPts val="601"/>
              </a:spcAft>
              <a:buNone/>
              <a:defRPr sz="1801">
                <a:solidFill>
                  <a:schemeClr val="bg1"/>
                </a:solidFill>
                <a:latin typeface="Arial" panose="020B0604020202020204" pitchFamily="34" charset="0"/>
                <a:cs typeface="Arial" panose="020B0604020202020204" pitchFamily="34" charset="0"/>
              </a:defRPr>
            </a:lvl1pPr>
            <a:lvl2pPr marL="457189" indent="0">
              <a:buNone/>
              <a:defRPr>
                <a:solidFill>
                  <a:schemeClr val="bg1"/>
                </a:solidFill>
                <a:latin typeface="Arial" panose="020B0604020202020204" pitchFamily="34" charset="0"/>
                <a:cs typeface="Arial" panose="020B0604020202020204" pitchFamily="34" charset="0"/>
              </a:defRPr>
            </a:lvl2pPr>
            <a:lvl3pPr marL="914377" indent="0">
              <a:buNone/>
              <a:defRPr>
                <a:solidFill>
                  <a:schemeClr val="bg1"/>
                </a:solidFill>
                <a:latin typeface="Arial" panose="020B0604020202020204" pitchFamily="34" charset="0"/>
                <a:cs typeface="Arial" panose="020B0604020202020204" pitchFamily="34" charset="0"/>
              </a:defRPr>
            </a:lvl3pPr>
            <a:lvl4pPr marL="1371567" indent="0">
              <a:buNone/>
              <a:defRPr>
                <a:solidFill>
                  <a:schemeClr val="bg1"/>
                </a:solidFill>
                <a:latin typeface="Arial" panose="020B0604020202020204" pitchFamily="34" charset="0"/>
                <a:cs typeface="Arial" panose="020B0604020202020204" pitchFamily="34" charset="0"/>
              </a:defRPr>
            </a:lvl4pPr>
            <a:lvl5pPr marL="1828755" indent="0">
              <a:buNone/>
              <a:defRPr>
                <a:solidFill>
                  <a:schemeClr val="bg1"/>
                </a:solidFill>
                <a:latin typeface="Arial" panose="020B0604020202020204" pitchFamily="34" charset="0"/>
                <a:cs typeface="Arial" panose="020B0604020202020204" pitchFamily="34" charset="0"/>
              </a:defRPr>
            </a:lvl5pPr>
          </a:lstStyle>
          <a:p>
            <a:pPr lvl="0"/>
            <a:r>
              <a:rPr lang="en-GB" dirty="0"/>
              <a:t>Click to add page subtitle</a:t>
            </a:r>
          </a:p>
        </p:txBody>
      </p:sp>
      <p:sp>
        <p:nvSpPr>
          <p:cNvPr id="19" name="Text Placeholder 17">
            <a:extLst>
              <a:ext uri="{FF2B5EF4-FFF2-40B4-BE49-F238E27FC236}">
                <a16:creationId xmlns:a16="http://schemas.microsoft.com/office/drawing/2014/main" id="{5C9F5150-B051-816D-2139-9CD54E5755E0}"/>
              </a:ext>
            </a:extLst>
          </p:cNvPr>
          <p:cNvSpPr>
            <a:spLocks noGrp="1"/>
          </p:cNvSpPr>
          <p:nvPr>
            <p:ph type="body" sz="quarter" idx="12" hasCustomPrompt="1"/>
          </p:nvPr>
        </p:nvSpPr>
        <p:spPr>
          <a:xfrm>
            <a:off x="803277" y="3935582"/>
            <a:ext cx="6514571" cy="287867"/>
          </a:xfrm>
          <a:prstGeom prst="rect">
            <a:avLst/>
          </a:prstGeom>
        </p:spPr>
        <p:txBody>
          <a:bodyPr lIns="0" tIns="0" rIns="0" bIns="0">
            <a:noAutofit/>
          </a:bodyPr>
          <a:lstStyle>
            <a:lvl1pPr marL="0" indent="0">
              <a:spcBef>
                <a:spcPts val="0"/>
              </a:spcBef>
              <a:spcAft>
                <a:spcPts val="601"/>
              </a:spcAft>
              <a:buNone/>
              <a:defRPr sz="1801">
                <a:solidFill>
                  <a:schemeClr val="bg1"/>
                </a:solidFill>
                <a:latin typeface="Arial" panose="020B0604020202020204" pitchFamily="34" charset="0"/>
                <a:cs typeface="Arial" panose="020B0604020202020204" pitchFamily="34" charset="0"/>
              </a:defRPr>
            </a:lvl1pPr>
            <a:lvl2pPr marL="457189" indent="0">
              <a:buNone/>
              <a:defRPr>
                <a:solidFill>
                  <a:schemeClr val="bg1"/>
                </a:solidFill>
                <a:latin typeface="Arial" panose="020B0604020202020204" pitchFamily="34" charset="0"/>
                <a:cs typeface="Arial" panose="020B0604020202020204" pitchFamily="34" charset="0"/>
              </a:defRPr>
            </a:lvl2pPr>
            <a:lvl3pPr marL="914377" indent="0">
              <a:buNone/>
              <a:defRPr>
                <a:solidFill>
                  <a:schemeClr val="bg1"/>
                </a:solidFill>
                <a:latin typeface="Arial" panose="020B0604020202020204" pitchFamily="34" charset="0"/>
                <a:cs typeface="Arial" panose="020B0604020202020204" pitchFamily="34" charset="0"/>
              </a:defRPr>
            </a:lvl3pPr>
            <a:lvl4pPr marL="1371567" indent="0">
              <a:buNone/>
              <a:defRPr>
                <a:solidFill>
                  <a:schemeClr val="bg1"/>
                </a:solidFill>
                <a:latin typeface="Arial" panose="020B0604020202020204" pitchFamily="34" charset="0"/>
                <a:cs typeface="Arial" panose="020B0604020202020204" pitchFamily="34" charset="0"/>
              </a:defRPr>
            </a:lvl4pPr>
            <a:lvl5pPr marL="1828755" indent="0">
              <a:buNone/>
              <a:defRPr>
                <a:solidFill>
                  <a:schemeClr val="bg1"/>
                </a:solidFill>
                <a:latin typeface="Arial" panose="020B0604020202020204" pitchFamily="34" charset="0"/>
                <a:cs typeface="Arial" panose="020B0604020202020204" pitchFamily="34" charset="0"/>
              </a:defRPr>
            </a:lvl5pPr>
          </a:lstStyle>
          <a:p>
            <a:pPr lvl="0"/>
            <a:r>
              <a:rPr lang="en-GB" dirty="0"/>
              <a:t>Click to add date</a:t>
            </a:r>
            <a:endParaRPr lang="en-US" dirty="0"/>
          </a:p>
        </p:txBody>
      </p:sp>
      <p:sp>
        <p:nvSpPr>
          <p:cNvPr id="5" name="Picture Placeholder 4">
            <a:extLst>
              <a:ext uri="{FF2B5EF4-FFF2-40B4-BE49-F238E27FC236}">
                <a16:creationId xmlns:a16="http://schemas.microsoft.com/office/drawing/2014/main" id="{55D3F61C-5B14-0814-26E2-E0A275591713}"/>
              </a:ext>
            </a:extLst>
          </p:cNvPr>
          <p:cNvSpPr>
            <a:spLocks noGrp="1"/>
          </p:cNvSpPr>
          <p:nvPr>
            <p:ph type="pic" sz="quarter" idx="13" hasCustomPrompt="1"/>
          </p:nvPr>
        </p:nvSpPr>
        <p:spPr>
          <a:xfrm>
            <a:off x="803276" y="5434015"/>
            <a:ext cx="1985104" cy="738187"/>
          </a:xfrm>
          <a:prstGeom prst="rect">
            <a:avLst/>
          </a:prstGeom>
        </p:spPr>
        <p:txBody>
          <a:bodyPr>
            <a:normAutofit/>
          </a:bodyPr>
          <a:lstStyle>
            <a:lvl1pPr marL="0" indent="0">
              <a:buNone/>
              <a:defRPr sz="1200">
                <a:solidFill>
                  <a:schemeClr val="bg1"/>
                </a:solidFill>
              </a:defRPr>
            </a:lvl1pPr>
          </a:lstStyle>
          <a:p>
            <a:r>
              <a:rPr lang="en-US" dirty="0"/>
              <a:t>Click to add a partner logo (optional)</a:t>
            </a:r>
          </a:p>
        </p:txBody>
      </p:sp>
    </p:spTree>
    <p:extLst>
      <p:ext uri="{BB962C8B-B14F-4D97-AF65-F5344CB8AC3E}">
        <p14:creationId xmlns:p14="http://schemas.microsoft.com/office/powerpoint/2010/main" val="661271051"/>
      </p:ext>
    </p:extLst>
  </p:cSld>
  <p:clrMapOvr>
    <a:masterClrMapping/>
  </p:clrMapOvr>
  <p:extLst>
    <p:ext uri="{DCECCB84-F9BA-43D5-87BE-67443E8EF086}">
      <p15:sldGuideLst xmlns:p15="http://schemas.microsoft.com/office/powerpoint/2012/main">
        <p15:guide id="4" pos="7175">
          <p15:clr>
            <a:srgbClr val="FBAE40"/>
          </p15:clr>
        </p15:guide>
        <p15:guide id="5" pos="506">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2_Title Slide_full_Image 1">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1AFB32E-7521-F4B9-EF35-59206025341A}"/>
              </a:ext>
            </a:extLst>
          </p:cNvPr>
          <p:cNvPicPr>
            <a:picLocks/>
          </p:cNvPicPr>
          <p:nvPr userDrawn="1">
            <p:custDataLst>
              <p:tags r:id="rId1"/>
            </p:custDataLst>
          </p:nvPr>
        </p:nvPicPr>
        <p:blipFill rotWithShape="1">
          <a:blip r:embed="rId3" cstate="print">
            <a:extLst>
              <a:ext uri="{28A0092B-C50C-407E-A947-70E740481C1C}">
                <a14:useLocalDpi xmlns:a14="http://schemas.microsoft.com/office/drawing/2010/main"/>
              </a:ext>
            </a:extLst>
          </a:blip>
          <a:srcRect t="7813" b="7813"/>
          <a:stretch/>
        </p:blipFill>
        <p:spPr>
          <a:xfrm>
            <a:off x="0" y="1"/>
            <a:ext cx="12192000" cy="6858000"/>
          </a:xfrm>
          <a:prstGeom prst="rect">
            <a:avLst/>
          </a:prstGeom>
        </p:spPr>
      </p:pic>
      <p:sp>
        <p:nvSpPr>
          <p:cNvPr id="2" name="Rectangle 1">
            <a:extLst>
              <a:ext uri="{FF2B5EF4-FFF2-40B4-BE49-F238E27FC236}">
                <a16:creationId xmlns:a16="http://schemas.microsoft.com/office/drawing/2014/main" id="{174BA18F-8823-3FF3-A7DC-D91929DEAD92}"/>
              </a:ext>
            </a:extLst>
          </p:cNvPr>
          <p:cNvSpPr/>
          <p:nvPr/>
        </p:nvSpPr>
        <p:spPr>
          <a:xfrm>
            <a:off x="0" y="1"/>
            <a:ext cx="12192000" cy="6858000"/>
          </a:xfrm>
          <a:prstGeom prst="rect">
            <a:avLst/>
          </a:prstGeom>
          <a:solidFill>
            <a:schemeClr val="tx1">
              <a:alpha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1" b="0" i="0" dirty="0">
              <a:latin typeface="Arial" panose="020B0604020202020204" pitchFamily="34" charset="0"/>
            </a:endParaRPr>
          </a:p>
        </p:txBody>
      </p:sp>
      <p:pic>
        <p:nvPicPr>
          <p:cNvPr id="10" name="Picture 9">
            <a:extLst>
              <a:ext uri="{FF2B5EF4-FFF2-40B4-BE49-F238E27FC236}">
                <a16:creationId xmlns:a16="http://schemas.microsoft.com/office/drawing/2014/main" id="{50049824-5B61-1C05-BAD4-67BDD775242D}"/>
              </a:ext>
            </a:extLst>
          </p:cNvPr>
          <p:cNvPicPr>
            <a:picLocks noChangeAspect="1"/>
          </p:cNvPicPr>
          <p:nvPr/>
        </p:nvPicPr>
        <p:blipFill>
          <a:blip r:embed="rId4"/>
          <a:stretch>
            <a:fillRect/>
          </a:stretch>
        </p:blipFill>
        <p:spPr>
          <a:xfrm>
            <a:off x="9536952" y="5433652"/>
            <a:ext cx="2007349" cy="738553"/>
          </a:xfrm>
          <a:prstGeom prst="rect">
            <a:avLst/>
          </a:prstGeom>
        </p:spPr>
      </p:pic>
      <p:sp>
        <p:nvSpPr>
          <p:cNvPr id="16" name="Text Placeholder 15">
            <a:extLst>
              <a:ext uri="{FF2B5EF4-FFF2-40B4-BE49-F238E27FC236}">
                <a16:creationId xmlns:a16="http://schemas.microsoft.com/office/drawing/2014/main" id="{38A886E4-A129-F033-3A70-57334D3F9510}"/>
              </a:ext>
            </a:extLst>
          </p:cNvPr>
          <p:cNvSpPr>
            <a:spLocks noGrp="1"/>
          </p:cNvSpPr>
          <p:nvPr>
            <p:ph type="body" sz="quarter" idx="10" hasCustomPrompt="1"/>
          </p:nvPr>
        </p:nvSpPr>
        <p:spPr>
          <a:xfrm>
            <a:off x="803277" y="1713297"/>
            <a:ext cx="9054571" cy="1616203"/>
          </a:xfrm>
          <a:prstGeom prst="rect">
            <a:avLst/>
          </a:prstGeom>
        </p:spPr>
        <p:txBody>
          <a:bodyPr lIns="0" tIns="0" rIns="0" bIns="0" anchor="b" anchorCtr="0">
            <a:noAutofit/>
          </a:bodyPr>
          <a:lstStyle>
            <a:lvl1pPr marL="0" indent="0">
              <a:lnSpc>
                <a:spcPts val="6000"/>
              </a:lnSpc>
              <a:spcBef>
                <a:spcPts val="0"/>
              </a:spcBef>
              <a:buNone/>
              <a:defRPr sz="5401" b="0" i="0" cap="all" baseline="0">
                <a:solidFill>
                  <a:schemeClr val="bg1"/>
                </a:solidFill>
                <a:latin typeface="Barlow Condensed Medium" pitchFamily="2" charset="77"/>
              </a:defRPr>
            </a:lvl1pPr>
            <a:lvl2pPr marL="457189" indent="0">
              <a:buNone/>
              <a:defRPr>
                <a:latin typeface="Barlow Condensed Medium" pitchFamily="2" charset="77"/>
              </a:defRPr>
            </a:lvl2pPr>
            <a:lvl3pPr marL="914377" indent="0">
              <a:buNone/>
              <a:defRPr>
                <a:latin typeface="Barlow Condensed Medium" pitchFamily="2" charset="77"/>
              </a:defRPr>
            </a:lvl3pPr>
            <a:lvl4pPr marL="1371567" indent="0">
              <a:buNone/>
              <a:defRPr>
                <a:latin typeface="Barlow Condensed Medium" pitchFamily="2" charset="77"/>
              </a:defRPr>
            </a:lvl4pPr>
            <a:lvl5pPr marL="1828755" indent="0">
              <a:buNone/>
              <a:defRPr>
                <a:latin typeface="Barlow Condensed Medium" pitchFamily="2" charset="77"/>
              </a:defRPr>
            </a:lvl5pPr>
          </a:lstStyle>
          <a:p>
            <a:pPr lvl="0"/>
            <a:r>
              <a:rPr lang="en-GB" dirty="0"/>
              <a:t>Click to edit title page header</a:t>
            </a:r>
            <a:endParaRPr lang="en-US" dirty="0"/>
          </a:p>
        </p:txBody>
      </p:sp>
      <p:sp>
        <p:nvSpPr>
          <p:cNvPr id="18" name="Text Placeholder 17">
            <a:extLst>
              <a:ext uri="{FF2B5EF4-FFF2-40B4-BE49-F238E27FC236}">
                <a16:creationId xmlns:a16="http://schemas.microsoft.com/office/drawing/2014/main" id="{F327542C-D5B0-D176-BCC3-9E0BF483078D}"/>
              </a:ext>
            </a:extLst>
          </p:cNvPr>
          <p:cNvSpPr>
            <a:spLocks noGrp="1"/>
          </p:cNvSpPr>
          <p:nvPr>
            <p:ph type="body" sz="quarter" idx="11" hasCustomPrompt="1"/>
          </p:nvPr>
        </p:nvSpPr>
        <p:spPr>
          <a:xfrm>
            <a:off x="803277" y="3556003"/>
            <a:ext cx="6514571" cy="287867"/>
          </a:xfrm>
          <a:prstGeom prst="rect">
            <a:avLst/>
          </a:prstGeom>
        </p:spPr>
        <p:txBody>
          <a:bodyPr lIns="0" tIns="0" rIns="0" bIns="0">
            <a:noAutofit/>
          </a:bodyPr>
          <a:lstStyle>
            <a:lvl1pPr marL="0" indent="0">
              <a:spcBef>
                <a:spcPts val="0"/>
              </a:spcBef>
              <a:spcAft>
                <a:spcPts val="601"/>
              </a:spcAft>
              <a:buNone/>
              <a:defRPr sz="1801">
                <a:solidFill>
                  <a:schemeClr val="bg1"/>
                </a:solidFill>
                <a:latin typeface="Arial" panose="020B0604020202020204" pitchFamily="34" charset="0"/>
                <a:cs typeface="Arial" panose="020B0604020202020204" pitchFamily="34" charset="0"/>
              </a:defRPr>
            </a:lvl1pPr>
            <a:lvl2pPr marL="457189" indent="0">
              <a:buNone/>
              <a:defRPr>
                <a:solidFill>
                  <a:schemeClr val="bg1"/>
                </a:solidFill>
                <a:latin typeface="Arial" panose="020B0604020202020204" pitchFamily="34" charset="0"/>
                <a:cs typeface="Arial" panose="020B0604020202020204" pitchFamily="34" charset="0"/>
              </a:defRPr>
            </a:lvl2pPr>
            <a:lvl3pPr marL="914377" indent="0">
              <a:buNone/>
              <a:defRPr>
                <a:solidFill>
                  <a:schemeClr val="bg1"/>
                </a:solidFill>
                <a:latin typeface="Arial" panose="020B0604020202020204" pitchFamily="34" charset="0"/>
                <a:cs typeface="Arial" panose="020B0604020202020204" pitchFamily="34" charset="0"/>
              </a:defRPr>
            </a:lvl3pPr>
            <a:lvl4pPr marL="1371567" indent="0">
              <a:buNone/>
              <a:defRPr>
                <a:solidFill>
                  <a:schemeClr val="bg1"/>
                </a:solidFill>
                <a:latin typeface="Arial" panose="020B0604020202020204" pitchFamily="34" charset="0"/>
                <a:cs typeface="Arial" panose="020B0604020202020204" pitchFamily="34" charset="0"/>
              </a:defRPr>
            </a:lvl4pPr>
            <a:lvl5pPr marL="1828755" indent="0">
              <a:buNone/>
              <a:defRPr>
                <a:solidFill>
                  <a:schemeClr val="bg1"/>
                </a:solidFill>
                <a:latin typeface="Arial" panose="020B0604020202020204" pitchFamily="34" charset="0"/>
                <a:cs typeface="Arial" panose="020B0604020202020204" pitchFamily="34" charset="0"/>
              </a:defRPr>
            </a:lvl5pPr>
          </a:lstStyle>
          <a:p>
            <a:pPr lvl="0"/>
            <a:r>
              <a:rPr lang="en-GB" dirty="0"/>
              <a:t>Click to add page subtitle</a:t>
            </a:r>
          </a:p>
        </p:txBody>
      </p:sp>
      <p:sp>
        <p:nvSpPr>
          <p:cNvPr id="19" name="Text Placeholder 17">
            <a:extLst>
              <a:ext uri="{FF2B5EF4-FFF2-40B4-BE49-F238E27FC236}">
                <a16:creationId xmlns:a16="http://schemas.microsoft.com/office/drawing/2014/main" id="{5C9F5150-B051-816D-2139-9CD54E5755E0}"/>
              </a:ext>
            </a:extLst>
          </p:cNvPr>
          <p:cNvSpPr>
            <a:spLocks noGrp="1"/>
          </p:cNvSpPr>
          <p:nvPr>
            <p:ph type="body" sz="quarter" idx="12" hasCustomPrompt="1"/>
          </p:nvPr>
        </p:nvSpPr>
        <p:spPr>
          <a:xfrm>
            <a:off x="803277" y="3935582"/>
            <a:ext cx="6514571" cy="287867"/>
          </a:xfrm>
          <a:prstGeom prst="rect">
            <a:avLst/>
          </a:prstGeom>
        </p:spPr>
        <p:txBody>
          <a:bodyPr lIns="0" tIns="0" rIns="0" bIns="0">
            <a:noAutofit/>
          </a:bodyPr>
          <a:lstStyle>
            <a:lvl1pPr marL="0" indent="0">
              <a:spcBef>
                <a:spcPts val="0"/>
              </a:spcBef>
              <a:spcAft>
                <a:spcPts val="601"/>
              </a:spcAft>
              <a:buNone/>
              <a:defRPr sz="1801">
                <a:solidFill>
                  <a:schemeClr val="bg1"/>
                </a:solidFill>
                <a:latin typeface="Arial" panose="020B0604020202020204" pitchFamily="34" charset="0"/>
                <a:cs typeface="Arial" panose="020B0604020202020204" pitchFamily="34" charset="0"/>
              </a:defRPr>
            </a:lvl1pPr>
            <a:lvl2pPr marL="457189" indent="0">
              <a:buNone/>
              <a:defRPr>
                <a:solidFill>
                  <a:schemeClr val="bg1"/>
                </a:solidFill>
                <a:latin typeface="Arial" panose="020B0604020202020204" pitchFamily="34" charset="0"/>
                <a:cs typeface="Arial" panose="020B0604020202020204" pitchFamily="34" charset="0"/>
              </a:defRPr>
            </a:lvl2pPr>
            <a:lvl3pPr marL="914377" indent="0">
              <a:buNone/>
              <a:defRPr>
                <a:solidFill>
                  <a:schemeClr val="bg1"/>
                </a:solidFill>
                <a:latin typeface="Arial" panose="020B0604020202020204" pitchFamily="34" charset="0"/>
                <a:cs typeface="Arial" panose="020B0604020202020204" pitchFamily="34" charset="0"/>
              </a:defRPr>
            </a:lvl3pPr>
            <a:lvl4pPr marL="1371567" indent="0">
              <a:buNone/>
              <a:defRPr>
                <a:solidFill>
                  <a:schemeClr val="bg1"/>
                </a:solidFill>
                <a:latin typeface="Arial" panose="020B0604020202020204" pitchFamily="34" charset="0"/>
                <a:cs typeface="Arial" panose="020B0604020202020204" pitchFamily="34" charset="0"/>
              </a:defRPr>
            </a:lvl4pPr>
            <a:lvl5pPr marL="1828755" indent="0">
              <a:buNone/>
              <a:defRPr>
                <a:solidFill>
                  <a:schemeClr val="bg1"/>
                </a:solidFill>
                <a:latin typeface="Arial" panose="020B0604020202020204" pitchFamily="34" charset="0"/>
                <a:cs typeface="Arial" panose="020B0604020202020204" pitchFamily="34" charset="0"/>
              </a:defRPr>
            </a:lvl5pPr>
          </a:lstStyle>
          <a:p>
            <a:pPr lvl="0"/>
            <a:r>
              <a:rPr lang="en-GB" dirty="0"/>
              <a:t>Click to add date</a:t>
            </a:r>
            <a:endParaRPr lang="en-US" dirty="0"/>
          </a:p>
        </p:txBody>
      </p:sp>
      <p:sp>
        <p:nvSpPr>
          <p:cNvPr id="5" name="Picture Placeholder 4">
            <a:extLst>
              <a:ext uri="{FF2B5EF4-FFF2-40B4-BE49-F238E27FC236}">
                <a16:creationId xmlns:a16="http://schemas.microsoft.com/office/drawing/2014/main" id="{55D3F61C-5B14-0814-26E2-E0A275591713}"/>
              </a:ext>
            </a:extLst>
          </p:cNvPr>
          <p:cNvSpPr>
            <a:spLocks noGrp="1"/>
          </p:cNvSpPr>
          <p:nvPr>
            <p:ph type="pic" sz="quarter" idx="13" hasCustomPrompt="1"/>
          </p:nvPr>
        </p:nvSpPr>
        <p:spPr>
          <a:xfrm>
            <a:off x="803276" y="5434015"/>
            <a:ext cx="1985104" cy="738187"/>
          </a:xfrm>
          <a:prstGeom prst="rect">
            <a:avLst/>
          </a:prstGeom>
        </p:spPr>
        <p:txBody>
          <a:bodyPr>
            <a:normAutofit/>
          </a:bodyPr>
          <a:lstStyle>
            <a:lvl1pPr marL="0" indent="0">
              <a:buNone/>
              <a:defRPr sz="1200">
                <a:solidFill>
                  <a:schemeClr val="bg1"/>
                </a:solidFill>
              </a:defRPr>
            </a:lvl1pPr>
          </a:lstStyle>
          <a:p>
            <a:r>
              <a:rPr lang="en-US" dirty="0"/>
              <a:t>Click to add a partner logo (optional)</a:t>
            </a:r>
          </a:p>
        </p:txBody>
      </p:sp>
    </p:spTree>
    <p:extLst>
      <p:ext uri="{BB962C8B-B14F-4D97-AF65-F5344CB8AC3E}">
        <p14:creationId xmlns:p14="http://schemas.microsoft.com/office/powerpoint/2010/main" val="2596429360"/>
      </p:ext>
    </p:extLst>
  </p:cSld>
  <p:clrMapOvr>
    <a:masterClrMapping/>
  </p:clrMapOvr>
  <p:extLst>
    <p:ext uri="{DCECCB84-F9BA-43D5-87BE-67443E8EF086}">
      <p15:sldGuideLst xmlns:p15="http://schemas.microsoft.com/office/powerpoint/2012/main">
        <p15:guide id="4" pos="7175">
          <p15:clr>
            <a:srgbClr val="FBAE40"/>
          </p15:clr>
        </p15:guide>
        <p15:guide id="5" pos="506">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1_Title Slide_Image 1">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097A1C9-29F7-3C5D-3FFC-9109BF155788}"/>
              </a:ext>
            </a:extLst>
          </p:cNvPr>
          <p:cNvPicPr>
            <a:picLocks/>
          </p:cNvPicPr>
          <p:nvPr userDrawn="1"/>
        </p:nvPicPr>
        <p:blipFill rotWithShape="1">
          <a:blip r:embed="rId2" cstate="print">
            <a:extLst>
              <a:ext uri="{28A0092B-C50C-407E-A947-70E740481C1C}">
                <a14:useLocalDpi xmlns:a14="http://schemas.microsoft.com/office/drawing/2010/main"/>
              </a:ext>
            </a:extLst>
          </a:blip>
          <a:srcRect t="7878" r="15598" b="20910"/>
          <a:stretch/>
        </p:blipFill>
        <p:spPr>
          <a:xfrm>
            <a:off x="0" y="0"/>
            <a:ext cx="12192000" cy="6858000"/>
          </a:xfrm>
          <a:prstGeom prst="rect">
            <a:avLst/>
          </a:prstGeom>
        </p:spPr>
      </p:pic>
      <p:pic>
        <p:nvPicPr>
          <p:cNvPr id="5" name="Picture 4">
            <a:extLst>
              <a:ext uri="{FF2B5EF4-FFF2-40B4-BE49-F238E27FC236}">
                <a16:creationId xmlns:a16="http://schemas.microsoft.com/office/drawing/2014/main" id="{5A6C1D5F-8B0A-4BB7-C985-323559C6DE8F}"/>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t="516" b="1"/>
          <a:stretch/>
        </p:blipFill>
        <p:spPr>
          <a:xfrm>
            <a:off x="308126" y="0"/>
            <a:ext cx="6921500" cy="6858000"/>
          </a:xfrm>
          <a:prstGeom prst="rect">
            <a:avLst/>
          </a:prstGeom>
        </p:spPr>
      </p:pic>
      <p:sp>
        <p:nvSpPr>
          <p:cNvPr id="16" name="Text Placeholder 15">
            <a:extLst>
              <a:ext uri="{FF2B5EF4-FFF2-40B4-BE49-F238E27FC236}">
                <a16:creationId xmlns:a16="http://schemas.microsoft.com/office/drawing/2014/main" id="{38A886E4-A129-F033-3A70-57334D3F9510}"/>
              </a:ext>
            </a:extLst>
          </p:cNvPr>
          <p:cNvSpPr>
            <a:spLocks noGrp="1"/>
          </p:cNvSpPr>
          <p:nvPr>
            <p:ph type="body" sz="quarter" idx="10" hasCustomPrompt="1"/>
          </p:nvPr>
        </p:nvSpPr>
        <p:spPr>
          <a:xfrm>
            <a:off x="804864" y="967173"/>
            <a:ext cx="5869714" cy="2263627"/>
          </a:xfrm>
          <a:prstGeom prst="rect">
            <a:avLst/>
          </a:prstGeom>
        </p:spPr>
        <p:txBody>
          <a:bodyPr lIns="0" tIns="0" rIns="0" bIns="0" anchor="b" anchorCtr="0">
            <a:noAutofit/>
          </a:bodyPr>
          <a:lstStyle>
            <a:lvl1pPr marL="0" indent="0">
              <a:lnSpc>
                <a:spcPts val="6000"/>
              </a:lnSpc>
              <a:spcBef>
                <a:spcPts val="0"/>
              </a:spcBef>
              <a:buNone/>
              <a:defRPr sz="5401" b="0" i="0" cap="all" baseline="0">
                <a:solidFill>
                  <a:schemeClr val="bg1"/>
                </a:solidFill>
                <a:latin typeface="Barlow Condensed Medium" pitchFamily="2" charset="77"/>
              </a:defRPr>
            </a:lvl1pPr>
            <a:lvl2pPr marL="457189" indent="0">
              <a:buNone/>
              <a:defRPr>
                <a:latin typeface="Barlow Condensed Medium" pitchFamily="2" charset="77"/>
              </a:defRPr>
            </a:lvl2pPr>
            <a:lvl3pPr marL="914377" indent="0">
              <a:buNone/>
              <a:defRPr>
                <a:latin typeface="Barlow Condensed Medium" pitchFamily="2" charset="77"/>
              </a:defRPr>
            </a:lvl3pPr>
            <a:lvl4pPr marL="1371567" indent="0">
              <a:buNone/>
              <a:defRPr>
                <a:latin typeface="Barlow Condensed Medium" pitchFamily="2" charset="77"/>
              </a:defRPr>
            </a:lvl4pPr>
            <a:lvl5pPr marL="1828755" indent="0">
              <a:buNone/>
              <a:defRPr>
                <a:latin typeface="Barlow Condensed Medium" pitchFamily="2" charset="77"/>
              </a:defRPr>
            </a:lvl5pPr>
          </a:lstStyle>
          <a:p>
            <a:pPr lvl="0"/>
            <a:r>
              <a:rPr lang="en-GB"/>
              <a:t>Click to edit title page header</a:t>
            </a:r>
            <a:endParaRPr lang="en-US"/>
          </a:p>
        </p:txBody>
      </p:sp>
      <p:sp>
        <p:nvSpPr>
          <p:cNvPr id="18" name="Text Placeholder 17">
            <a:extLst>
              <a:ext uri="{FF2B5EF4-FFF2-40B4-BE49-F238E27FC236}">
                <a16:creationId xmlns:a16="http://schemas.microsoft.com/office/drawing/2014/main" id="{F327542C-D5B0-D176-BCC3-9E0BF483078D}"/>
              </a:ext>
            </a:extLst>
          </p:cNvPr>
          <p:cNvSpPr>
            <a:spLocks noGrp="1"/>
          </p:cNvSpPr>
          <p:nvPr>
            <p:ph type="body" sz="quarter" idx="11" hasCustomPrompt="1"/>
          </p:nvPr>
        </p:nvSpPr>
        <p:spPr>
          <a:xfrm>
            <a:off x="804864" y="3389078"/>
            <a:ext cx="5869714" cy="287867"/>
          </a:xfrm>
          <a:prstGeom prst="rect">
            <a:avLst/>
          </a:prstGeom>
        </p:spPr>
        <p:txBody>
          <a:bodyPr lIns="0" tIns="0" rIns="0" bIns="0">
            <a:noAutofit/>
          </a:bodyPr>
          <a:lstStyle>
            <a:lvl1pPr marL="0" indent="0">
              <a:spcBef>
                <a:spcPts val="0"/>
              </a:spcBef>
              <a:spcAft>
                <a:spcPts val="601"/>
              </a:spcAft>
              <a:buNone/>
              <a:defRPr sz="1801">
                <a:solidFill>
                  <a:schemeClr val="bg1"/>
                </a:solidFill>
                <a:latin typeface="Arial" panose="020B0604020202020204" pitchFamily="34" charset="0"/>
                <a:cs typeface="Arial" panose="020B0604020202020204" pitchFamily="34" charset="0"/>
              </a:defRPr>
            </a:lvl1pPr>
            <a:lvl2pPr marL="457189" indent="0">
              <a:buNone/>
              <a:defRPr>
                <a:solidFill>
                  <a:schemeClr val="bg1"/>
                </a:solidFill>
                <a:latin typeface="Arial" panose="020B0604020202020204" pitchFamily="34" charset="0"/>
                <a:cs typeface="Arial" panose="020B0604020202020204" pitchFamily="34" charset="0"/>
              </a:defRPr>
            </a:lvl2pPr>
            <a:lvl3pPr marL="914377" indent="0">
              <a:buNone/>
              <a:defRPr>
                <a:solidFill>
                  <a:schemeClr val="bg1"/>
                </a:solidFill>
                <a:latin typeface="Arial" panose="020B0604020202020204" pitchFamily="34" charset="0"/>
                <a:cs typeface="Arial" panose="020B0604020202020204" pitchFamily="34" charset="0"/>
              </a:defRPr>
            </a:lvl3pPr>
            <a:lvl4pPr marL="1371567" indent="0">
              <a:buNone/>
              <a:defRPr>
                <a:solidFill>
                  <a:schemeClr val="bg1"/>
                </a:solidFill>
                <a:latin typeface="Arial" panose="020B0604020202020204" pitchFamily="34" charset="0"/>
                <a:cs typeface="Arial" panose="020B0604020202020204" pitchFamily="34" charset="0"/>
              </a:defRPr>
            </a:lvl4pPr>
            <a:lvl5pPr marL="1828755" indent="0">
              <a:buNone/>
              <a:defRPr>
                <a:solidFill>
                  <a:schemeClr val="bg1"/>
                </a:solidFill>
                <a:latin typeface="Arial" panose="020B0604020202020204" pitchFamily="34" charset="0"/>
                <a:cs typeface="Arial" panose="020B0604020202020204" pitchFamily="34" charset="0"/>
              </a:defRPr>
            </a:lvl5pPr>
          </a:lstStyle>
          <a:p>
            <a:pPr lvl="0"/>
            <a:r>
              <a:rPr lang="en-GB" dirty="0"/>
              <a:t>Click to add page subtitle</a:t>
            </a:r>
          </a:p>
        </p:txBody>
      </p:sp>
      <p:sp>
        <p:nvSpPr>
          <p:cNvPr id="19" name="Text Placeholder 17">
            <a:extLst>
              <a:ext uri="{FF2B5EF4-FFF2-40B4-BE49-F238E27FC236}">
                <a16:creationId xmlns:a16="http://schemas.microsoft.com/office/drawing/2014/main" id="{5C9F5150-B051-816D-2139-9CD54E5755E0}"/>
              </a:ext>
            </a:extLst>
          </p:cNvPr>
          <p:cNvSpPr>
            <a:spLocks noGrp="1"/>
          </p:cNvSpPr>
          <p:nvPr>
            <p:ph type="body" sz="quarter" idx="12" hasCustomPrompt="1"/>
          </p:nvPr>
        </p:nvSpPr>
        <p:spPr>
          <a:xfrm>
            <a:off x="804864" y="3768655"/>
            <a:ext cx="5869714" cy="287867"/>
          </a:xfrm>
          <a:prstGeom prst="rect">
            <a:avLst/>
          </a:prstGeom>
        </p:spPr>
        <p:txBody>
          <a:bodyPr lIns="0" tIns="0" rIns="0" bIns="0">
            <a:noAutofit/>
          </a:bodyPr>
          <a:lstStyle>
            <a:lvl1pPr marL="0" indent="0">
              <a:spcBef>
                <a:spcPts val="0"/>
              </a:spcBef>
              <a:spcAft>
                <a:spcPts val="601"/>
              </a:spcAft>
              <a:buNone/>
              <a:defRPr sz="1801">
                <a:solidFill>
                  <a:schemeClr val="bg1"/>
                </a:solidFill>
                <a:latin typeface="Arial" panose="020B0604020202020204" pitchFamily="34" charset="0"/>
                <a:cs typeface="Arial" panose="020B0604020202020204" pitchFamily="34" charset="0"/>
              </a:defRPr>
            </a:lvl1pPr>
            <a:lvl2pPr marL="457189" indent="0">
              <a:buNone/>
              <a:defRPr>
                <a:solidFill>
                  <a:schemeClr val="bg1"/>
                </a:solidFill>
                <a:latin typeface="Arial" panose="020B0604020202020204" pitchFamily="34" charset="0"/>
                <a:cs typeface="Arial" panose="020B0604020202020204" pitchFamily="34" charset="0"/>
              </a:defRPr>
            </a:lvl2pPr>
            <a:lvl3pPr marL="914377" indent="0">
              <a:buNone/>
              <a:defRPr>
                <a:solidFill>
                  <a:schemeClr val="bg1"/>
                </a:solidFill>
                <a:latin typeface="Arial" panose="020B0604020202020204" pitchFamily="34" charset="0"/>
                <a:cs typeface="Arial" panose="020B0604020202020204" pitchFamily="34" charset="0"/>
              </a:defRPr>
            </a:lvl3pPr>
            <a:lvl4pPr marL="1371567" indent="0">
              <a:buNone/>
              <a:defRPr>
                <a:solidFill>
                  <a:schemeClr val="bg1"/>
                </a:solidFill>
                <a:latin typeface="Arial" panose="020B0604020202020204" pitchFamily="34" charset="0"/>
                <a:cs typeface="Arial" panose="020B0604020202020204" pitchFamily="34" charset="0"/>
              </a:defRPr>
            </a:lvl4pPr>
            <a:lvl5pPr marL="1828755" indent="0">
              <a:buNone/>
              <a:defRPr>
                <a:solidFill>
                  <a:schemeClr val="bg1"/>
                </a:solidFill>
                <a:latin typeface="Arial" panose="020B0604020202020204" pitchFamily="34" charset="0"/>
                <a:cs typeface="Arial" panose="020B0604020202020204" pitchFamily="34" charset="0"/>
              </a:defRPr>
            </a:lvl5pPr>
          </a:lstStyle>
          <a:p>
            <a:pPr lvl="0"/>
            <a:r>
              <a:rPr lang="en-GB" dirty="0"/>
              <a:t>Click to add date</a:t>
            </a:r>
          </a:p>
        </p:txBody>
      </p:sp>
      <p:sp>
        <p:nvSpPr>
          <p:cNvPr id="4" name="Picture Placeholder 4">
            <a:extLst>
              <a:ext uri="{FF2B5EF4-FFF2-40B4-BE49-F238E27FC236}">
                <a16:creationId xmlns:a16="http://schemas.microsoft.com/office/drawing/2014/main" id="{D498E3F8-A711-8135-19FB-CFE3EFE8737A}"/>
              </a:ext>
            </a:extLst>
          </p:cNvPr>
          <p:cNvSpPr>
            <a:spLocks noGrp="1"/>
          </p:cNvSpPr>
          <p:nvPr>
            <p:ph type="pic" sz="quarter" idx="14" hasCustomPrompt="1"/>
          </p:nvPr>
        </p:nvSpPr>
        <p:spPr>
          <a:xfrm>
            <a:off x="5010370" y="5530245"/>
            <a:ext cx="1664208" cy="612392"/>
          </a:xfrm>
          <a:prstGeom prst="rect">
            <a:avLst/>
          </a:prstGeom>
        </p:spPr>
        <p:txBody>
          <a:bodyPr>
            <a:normAutofit/>
          </a:bodyPr>
          <a:lstStyle>
            <a:lvl1pPr marL="0" indent="0" algn="r">
              <a:buNone/>
              <a:defRPr sz="1200">
                <a:solidFill>
                  <a:schemeClr val="tx1"/>
                </a:solidFill>
              </a:defRPr>
            </a:lvl1pPr>
          </a:lstStyle>
          <a:p>
            <a:r>
              <a:rPr lang="en-US" dirty="0"/>
              <a:t>Click to add a partner logo (optional)</a:t>
            </a:r>
          </a:p>
        </p:txBody>
      </p:sp>
    </p:spTree>
    <p:extLst>
      <p:ext uri="{BB962C8B-B14F-4D97-AF65-F5344CB8AC3E}">
        <p14:creationId xmlns:p14="http://schemas.microsoft.com/office/powerpoint/2010/main" val="3817439771"/>
      </p:ext>
    </p:extLst>
  </p:cSld>
  <p:clrMapOvr>
    <a:masterClrMapping/>
  </p:clrMapOvr>
  <p:extLst>
    <p:ext uri="{DCECCB84-F9BA-43D5-87BE-67443E8EF086}">
      <p15:sldGuideLst xmlns:p15="http://schemas.microsoft.com/office/powerpoint/2012/main">
        <p15:guide id="3" pos="507">
          <p15:clr>
            <a:srgbClr val="FBAE40"/>
          </p15:clr>
        </p15:guide>
        <p15:guide id="4" pos="7175">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Only">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1F7D164A-1C7C-A296-E05E-D4D0CA9D70A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791503" y="6413767"/>
            <a:ext cx="809950" cy="241967"/>
          </a:xfrm>
          <a:prstGeom prst="rect">
            <a:avLst/>
          </a:prstGeom>
        </p:spPr>
      </p:pic>
      <p:sp>
        <p:nvSpPr>
          <p:cNvPr id="3" name="Slide Number Placeholder 2">
            <a:extLst>
              <a:ext uri="{FF2B5EF4-FFF2-40B4-BE49-F238E27FC236}">
                <a16:creationId xmlns:a16="http://schemas.microsoft.com/office/drawing/2014/main" id="{9E2A599A-E7C1-964D-37B8-39E4DC883460}"/>
              </a:ext>
            </a:extLst>
          </p:cNvPr>
          <p:cNvSpPr>
            <a:spLocks noGrp="1"/>
          </p:cNvSpPr>
          <p:nvPr>
            <p:ph type="sldNum" sz="quarter" idx="12"/>
          </p:nvPr>
        </p:nvSpPr>
        <p:spPr/>
        <p:txBody>
          <a:bodyPr/>
          <a:lstStyle/>
          <a:p>
            <a:fld id="{33C27F37-4D97-F84C-9FA0-B0298962BDCE}" type="slidenum">
              <a:rPr lang="en-US" smtClean="0"/>
              <a:t>‹#›</a:t>
            </a:fld>
            <a:endParaRPr lang="en-US" dirty="0"/>
          </a:p>
        </p:txBody>
      </p:sp>
      <p:sp>
        <p:nvSpPr>
          <p:cNvPr id="2" name="Title 1">
            <a:extLst>
              <a:ext uri="{FF2B5EF4-FFF2-40B4-BE49-F238E27FC236}">
                <a16:creationId xmlns:a16="http://schemas.microsoft.com/office/drawing/2014/main" id="{3B49D2EF-D980-C749-ECB1-1B4C63C9E727}"/>
              </a:ext>
            </a:extLst>
          </p:cNvPr>
          <p:cNvSpPr>
            <a:spLocks noGrp="1"/>
          </p:cNvSpPr>
          <p:nvPr>
            <p:ph type="title"/>
          </p:nvPr>
        </p:nvSpPr>
        <p:spPr>
          <a:xfrm>
            <a:off x="587374" y="584202"/>
            <a:ext cx="11014075" cy="443201"/>
          </a:xfrm>
        </p:spPr>
        <p:txBody>
          <a:bodyPr/>
          <a:lstStyle/>
          <a:p>
            <a:r>
              <a:rPr lang="en-US"/>
              <a:t>Click to edit Master title style</a:t>
            </a:r>
            <a:endParaRPr lang="en-US" dirty="0"/>
          </a:p>
        </p:txBody>
      </p:sp>
    </p:spTree>
    <p:extLst>
      <p:ext uri="{BB962C8B-B14F-4D97-AF65-F5344CB8AC3E}">
        <p14:creationId xmlns:p14="http://schemas.microsoft.com/office/powerpoint/2010/main" val="1425564938"/>
      </p:ext>
    </p:extLst>
  </p:cSld>
  <p:clrMapOvr>
    <a:masterClrMapping/>
  </p:clrMapOvr>
  <p:extLst>
    <p:ext uri="{DCECCB84-F9BA-43D5-87BE-67443E8EF086}">
      <p15:sldGuideLst xmlns:p15="http://schemas.microsoft.com/office/powerpoint/2012/main">
        <p15:guide id="5" orient="horz" pos="368">
          <p15:clr>
            <a:srgbClr val="FBAE40"/>
          </p15:clr>
        </p15:guide>
        <p15:guide id="6" orient="horz" pos="867">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 Sub Only">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1F7D164A-1C7C-A296-E05E-D4D0CA9D70A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791503" y="6413767"/>
            <a:ext cx="809950" cy="241967"/>
          </a:xfrm>
          <a:prstGeom prst="rect">
            <a:avLst/>
          </a:prstGeom>
        </p:spPr>
      </p:pic>
      <p:sp>
        <p:nvSpPr>
          <p:cNvPr id="3" name="Slide Number Placeholder 2">
            <a:extLst>
              <a:ext uri="{FF2B5EF4-FFF2-40B4-BE49-F238E27FC236}">
                <a16:creationId xmlns:a16="http://schemas.microsoft.com/office/drawing/2014/main" id="{9E2A599A-E7C1-964D-37B8-39E4DC883460}"/>
              </a:ext>
            </a:extLst>
          </p:cNvPr>
          <p:cNvSpPr>
            <a:spLocks noGrp="1"/>
          </p:cNvSpPr>
          <p:nvPr>
            <p:ph type="sldNum" sz="quarter" idx="12"/>
          </p:nvPr>
        </p:nvSpPr>
        <p:spPr/>
        <p:txBody>
          <a:bodyPr/>
          <a:lstStyle/>
          <a:p>
            <a:fld id="{33C27F37-4D97-F84C-9FA0-B0298962BDCE}" type="slidenum">
              <a:rPr lang="en-US" smtClean="0"/>
              <a:t>‹#›</a:t>
            </a:fld>
            <a:endParaRPr lang="en-US" dirty="0"/>
          </a:p>
        </p:txBody>
      </p:sp>
      <p:sp>
        <p:nvSpPr>
          <p:cNvPr id="9" name="Text Placeholder 14">
            <a:extLst>
              <a:ext uri="{FF2B5EF4-FFF2-40B4-BE49-F238E27FC236}">
                <a16:creationId xmlns:a16="http://schemas.microsoft.com/office/drawing/2014/main" id="{2AA5C1BE-9B77-23E8-8620-8BE93D1896C1}"/>
              </a:ext>
            </a:extLst>
          </p:cNvPr>
          <p:cNvSpPr>
            <a:spLocks noGrp="1"/>
          </p:cNvSpPr>
          <p:nvPr>
            <p:ph type="body" sz="quarter" idx="13" hasCustomPrompt="1"/>
          </p:nvPr>
        </p:nvSpPr>
        <p:spPr>
          <a:xfrm>
            <a:off x="587375" y="1100020"/>
            <a:ext cx="11014075" cy="276999"/>
          </a:xfrm>
          <a:prstGeom prst="rect">
            <a:avLst/>
          </a:prstGeom>
        </p:spPr>
        <p:txBody>
          <a:bodyPr lIns="0" tIns="0" rIns="0" bIns="0">
            <a:noAutofit/>
          </a:bodyPr>
          <a:lstStyle>
            <a:lvl1pPr marL="0" indent="0">
              <a:buNone/>
              <a:defRPr sz="1400" b="0" i="0">
                <a:solidFill>
                  <a:schemeClr val="tx1"/>
                </a:solidFill>
                <a:latin typeface="Arial" panose="020B0604020202020204" pitchFamily="34" charset="0"/>
                <a:cs typeface="Arial" panose="020B0604020202020204" pitchFamily="34" charset="0"/>
              </a:defRPr>
            </a:lvl1pPr>
            <a:lvl2pPr marL="457189" indent="0">
              <a:buNone/>
              <a:defRPr/>
            </a:lvl2pPr>
            <a:lvl3pPr marL="914377" indent="0">
              <a:buNone/>
              <a:defRPr/>
            </a:lvl3pPr>
            <a:lvl4pPr marL="1371567" indent="0">
              <a:buNone/>
              <a:defRPr/>
            </a:lvl4pPr>
            <a:lvl5pPr marL="1828755" indent="0">
              <a:buNone/>
              <a:defRPr/>
            </a:lvl5pPr>
          </a:lstStyle>
          <a:p>
            <a:r>
              <a:rPr lang="en-GB" dirty="0"/>
              <a:t>Click to add a subhead here</a:t>
            </a:r>
            <a:endParaRPr lang="en-US" dirty="0"/>
          </a:p>
        </p:txBody>
      </p:sp>
      <p:sp>
        <p:nvSpPr>
          <p:cNvPr id="2" name="Title 1">
            <a:extLst>
              <a:ext uri="{FF2B5EF4-FFF2-40B4-BE49-F238E27FC236}">
                <a16:creationId xmlns:a16="http://schemas.microsoft.com/office/drawing/2014/main" id="{2F3D85F1-0250-6725-ABD7-23F712AF45D2}"/>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800826435"/>
      </p:ext>
    </p:extLst>
  </p:cSld>
  <p:clrMapOvr>
    <a:masterClrMapping/>
  </p:clrMapOvr>
  <p:extLst>
    <p:ext uri="{DCECCB84-F9BA-43D5-87BE-67443E8EF086}">
      <p15:sldGuideLst xmlns:p15="http://schemas.microsoft.com/office/powerpoint/2012/main">
        <p15:guide id="5" orient="horz" pos="368">
          <p15:clr>
            <a:srgbClr val="FBAE40"/>
          </p15:clr>
        </p15:guide>
        <p15:guide id="6" orient="horz" pos="1139">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le, Sub and Content Sm_Img_Right">
    <p:spTree>
      <p:nvGrpSpPr>
        <p:cNvPr id="1" name=""/>
        <p:cNvGrpSpPr/>
        <p:nvPr/>
      </p:nvGrpSpPr>
      <p:grpSpPr>
        <a:xfrm>
          <a:off x="0" y="0"/>
          <a:ext cx="0" cy="0"/>
          <a:chOff x="0" y="0"/>
          <a:chExt cx="0" cy="0"/>
        </a:xfrm>
      </p:grpSpPr>
      <p:sp>
        <p:nvSpPr>
          <p:cNvPr id="2" name="Text Placeholder 14">
            <a:extLst>
              <a:ext uri="{FF2B5EF4-FFF2-40B4-BE49-F238E27FC236}">
                <a16:creationId xmlns:a16="http://schemas.microsoft.com/office/drawing/2014/main" id="{89C52303-F274-6C92-5986-08B2356D7265}"/>
              </a:ext>
            </a:extLst>
          </p:cNvPr>
          <p:cNvSpPr>
            <a:spLocks noGrp="1"/>
          </p:cNvSpPr>
          <p:nvPr>
            <p:ph type="body" sz="quarter" idx="11" hasCustomPrompt="1"/>
          </p:nvPr>
        </p:nvSpPr>
        <p:spPr>
          <a:xfrm>
            <a:off x="587378" y="1100020"/>
            <a:ext cx="8901451" cy="276999"/>
          </a:xfrm>
          <a:prstGeom prst="rect">
            <a:avLst/>
          </a:prstGeom>
        </p:spPr>
        <p:txBody>
          <a:bodyPr lIns="0" tIns="0" rIns="0" bIns="0">
            <a:noAutofit/>
          </a:bodyPr>
          <a:lstStyle>
            <a:lvl1pPr marL="0" indent="0">
              <a:buNone/>
              <a:defRPr sz="1600" b="0" i="0">
                <a:solidFill>
                  <a:schemeClr val="tx1"/>
                </a:solidFill>
                <a:latin typeface="Arial" panose="020B0604020202020204" pitchFamily="34" charset="0"/>
                <a:cs typeface="Arial" panose="020B0604020202020204" pitchFamily="34" charset="0"/>
              </a:defRPr>
            </a:lvl1pPr>
            <a:lvl2pPr marL="457189" indent="0">
              <a:buNone/>
              <a:defRPr/>
            </a:lvl2pPr>
            <a:lvl3pPr marL="914377" indent="0">
              <a:buNone/>
              <a:defRPr/>
            </a:lvl3pPr>
            <a:lvl4pPr marL="1371567" indent="0">
              <a:buNone/>
              <a:defRPr/>
            </a:lvl4pPr>
            <a:lvl5pPr marL="1828755" indent="0">
              <a:buNone/>
              <a:defRPr/>
            </a:lvl5pPr>
          </a:lstStyle>
          <a:p>
            <a:r>
              <a:rPr lang="en-GB" dirty="0"/>
              <a:t>Click to add a subhead here</a:t>
            </a:r>
            <a:endParaRPr lang="en-US" dirty="0"/>
          </a:p>
        </p:txBody>
      </p:sp>
      <p:sp>
        <p:nvSpPr>
          <p:cNvPr id="3" name="Picture Placeholder 6">
            <a:extLst>
              <a:ext uri="{FF2B5EF4-FFF2-40B4-BE49-F238E27FC236}">
                <a16:creationId xmlns:a16="http://schemas.microsoft.com/office/drawing/2014/main" id="{E74FBDC8-A91D-0103-5281-48B89DD16B39}"/>
              </a:ext>
            </a:extLst>
          </p:cNvPr>
          <p:cNvSpPr>
            <a:spLocks noGrp="1"/>
          </p:cNvSpPr>
          <p:nvPr>
            <p:ph type="pic" sz="quarter" idx="12" hasCustomPrompt="1"/>
          </p:nvPr>
        </p:nvSpPr>
        <p:spPr>
          <a:xfrm>
            <a:off x="10032000" y="0"/>
            <a:ext cx="2160000" cy="6858000"/>
          </a:xfrm>
          <a:prstGeom prst="rect">
            <a:avLst/>
          </a:prstGeom>
          <a:solidFill>
            <a:schemeClr val="bg2">
              <a:lumMod val="40000"/>
              <a:lumOff val="60000"/>
            </a:schemeClr>
          </a:solidFill>
        </p:spPr>
        <p:txBody>
          <a:bodyPr/>
          <a:lstStyle>
            <a:lvl1pPr marL="0" indent="0" algn="ctr">
              <a:buNone/>
              <a:defRPr sz="1200" b="0" i="0">
                <a:latin typeface="Arial" panose="020B0604020202020204" pitchFamily="34" charset="0"/>
              </a:defRPr>
            </a:lvl1pPr>
          </a:lstStyle>
          <a:p>
            <a:r>
              <a:rPr lang="en-US" dirty="0"/>
              <a:t>Insert picture here</a:t>
            </a:r>
          </a:p>
        </p:txBody>
      </p:sp>
      <p:sp>
        <p:nvSpPr>
          <p:cNvPr id="6" name="Slide Number Placeholder 5">
            <a:extLst>
              <a:ext uri="{FF2B5EF4-FFF2-40B4-BE49-F238E27FC236}">
                <a16:creationId xmlns:a16="http://schemas.microsoft.com/office/drawing/2014/main" id="{25209F99-1979-F67E-2BD2-0C3C67340145}"/>
              </a:ext>
            </a:extLst>
          </p:cNvPr>
          <p:cNvSpPr>
            <a:spLocks noGrp="1"/>
          </p:cNvSpPr>
          <p:nvPr>
            <p:ph type="sldNum" sz="quarter" idx="15"/>
          </p:nvPr>
        </p:nvSpPr>
        <p:spPr/>
        <p:txBody>
          <a:bodyPr/>
          <a:lstStyle/>
          <a:p>
            <a:fld id="{33C27F37-4D97-F84C-9FA0-B0298962BDCE}" type="slidenum">
              <a:rPr lang="en-US" smtClean="0"/>
              <a:t>‹#›</a:t>
            </a:fld>
            <a:endParaRPr lang="en-US" dirty="0"/>
          </a:p>
        </p:txBody>
      </p:sp>
      <p:sp>
        <p:nvSpPr>
          <p:cNvPr id="8" name="Text Placeholder 14">
            <a:extLst>
              <a:ext uri="{FF2B5EF4-FFF2-40B4-BE49-F238E27FC236}">
                <a16:creationId xmlns:a16="http://schemas.microsoft.com/office/drawing/2014/main" id="{8404ED34-430A-57D3-56A7-9A4292594C05}"/>
              </a:ext>
            </a:extLst>
          </p:cNvPr>
          <p:cNvSpPr>
            <a:spLocks noGrp="1"/>
          </p:cNvSpPr>
          <p:nvPr>
            <p:ph type="body" sz="quarter" idx="14" hasCustomPrompt="1"/>
          </p:nvPr>
        </p:nvSpPr>
        <p:spPr>
          <a:xfrm>
            <a:off x="587378" y="1812396"/>
            <a:ext cx="8901451" cy="4114800"/>
          </a:xfrm>
          <a:prstGeom prst="rect">
            <a:avLst/>
          </a:prstGeom>
        </p:spPr>
        <p:txBody>
          <a:bodyPr wrap="square" lIns="0" tIns="0" rIns="0" bIns="0">
            <a:normAutofit/>
          </a:bodyPr>
          <a:lstStyle>
            <a:lvl1pPr marL="0" indent="0">
              <a:lnSpc>
                <a:spcPct val="110000"/>
              </a:lnSpc>
              <a:spcBef>
                <a:spcPts val="0"/>
              </a:spcBef>
              <a:spcAft>
                <a:spcPts val="1200"/>
              </a:spcAft>
              <a:buNone/>
              <a:defRPr sz="1401" b="0" i="0">
                <a:solidFill>
                  <a:schemeClr val="tx1"/>
                </a:solidFill>
                <a:latin typeface="Arial" panose="020B0604020202020204" pitchFamily="34" charset="0"/>
                <a:cs typeface="Arial" panose="020B0604020202020204" pitchFamily="34" charset="0"/>
              </a:defRPr>
            </a:lvl1pPr>
            <a:lvl2pPr marL="457189" indent="0">
              <a:buNone/>
              <a:defRPr/>
            </a:lvl2pPr>
            <a:lvl3pPr marL="914377" indent="0">
              <a:buNone/>
              <a:defRPr/>
            </a:lvl3pPr>
            <a:lvl4pPr marL="1371567" indent="0">
              <a:buNone/>
              <a:defRPr/>
            </a:lvl4pPr>
            <a:lvl5pPr marL="1828755" indent="0">
              <a:buNone/>
              <a:defRPr/>
            </a:lvl5pPr>
          </a:lstStyle>
          <a:p>
            <a:pPr marL="0" marR="0" lvl="0" indent="0" algn="l" defTabSz="914377" rtl="0" eaLnBrk="1" fontAlgn="auto" latinLnBrk="0" hangingPunct="1">
              <a:lnSpc>
                <a:spcPts val="1780"/>
              </a:lnSpc>
              <a:spcBef>
                <a:spcPts val="0"/>
              </a:spcBef>
              <a:spcAft>
                <a:spcPts val="1200"/>
              </a:spcAft>
              <a:buClrTx/>
              <a:buSzTx/>
              <a:buFont typeface="Arial" panose="020B0604020202020204" pitchFamily="34" charset="0"/>
              <a:buNone/>
              <a:tabLst/>
              <a:defRPr/>
            </a:pPr>
            <a:r>
              <a:rPr lang="en-GB"/>
              <a:t>This is a placeholder for body copy. Lorem ipsum </a:t>
            </a:r>
            <a:r>
              <a:rPr lang="en-GB" err="1"/>
              <a:t>dolor</a:t>
            </a:r>
            <a:r>
              <a:rPr lang="en-GB"/>
              <a:t> </a:t>
            </a:r>
            <a:r>
              <a:rPr lang="en-GB" err="1"/>
              <a:t>ullamco</a:t>
            </a:r>
            <a:r>
              <a:rPr lang="en-GB"/>
              <a:t> </a:t>
            </a:r>
            <a:r>
              <a:rPr lang="en-GB" err="1"/>
              <a:t>laboris</a:t>
            </a:r>
            <a:r>
              <a:rPr lang="en-GB"/>
              <a:t> </a:t>
            </a:r>
            <a:r>
              <a:rPr lang="en-GB" err="1"/>
              <a:t>sed</a:t>
            </a:r>
            <a:r>
              <a:rPr lang="en-GB"/>
              <a:t> magna </a:t>
            </a:r>
            <a:r>
              <a:rPr lang="en-GB" err="1"/>
              <a:t>aliqua</a:t>
            </a:r>
            <a:r>
              <a:rPr lang="en-GB"/>
              <a:t>.</a:t>
            </a:r>
          </a:p>
          <a:p>
            <a:pPr lvl="0"/>
            <a:r>
              <a:rPr lang="en-US"/>
              <a:t>Ut </a:t>
            </a:r>
            <a:r>
              <a:rPr lang="en-US" err="1"/>
              <a:t>enim</a:t>
            </a:r>
            <a:r>
              <a:rPr lang="en-US"/>
              <a:t> ad </a:t>
            </a:r>
            <a:r>
              <a:rPr lang="en-US" err="1"/>
              <a:t>nostrud</a:t>
            </a:r>
            <a:r>
              <a:rPr lang="en-US"/>
              <a:t> exercitation </a:t>
            </a:r>
            <a:r>
              <a:rPr lang="en-US" err="1"/>
              <a:t>ullamco</a:t>
            </a:r>
            <a:r>
              <a:rPr lang="en-US"/>
              <a:t> </a:t>
            </a:r>
            <a:r>
              <a:rPr lang="en-US" err="1"/>
              <a:t>laboris</a:t>
            </a:r>
            <a:r>
              <a:rPr lang="en-US"/>
              <a:t> minim </a:t>
            </a:r>
            <a:r>
              <a:rPr lang="en-US" err="1"/>
              <a:t>veniam</a:t>
            </a:r>
            <a:r>
              <a:rPr lang="en-US"/>
              <a:t>, </a:t>
            </a:r>
            <a:r>
              <a:rPr lang="en-US" err="1"/>
              <a:t>quis</a:t>
            </a:r>
            <a:r>
              <a:rPr lang="en-US"/>
              <a:t> </a:t>
            </a:r>
            <a:r>
              <a:rPr lang="en-US" err="1"/>
              <a:t>nostrud</a:t>
            </a:r>
            <a:r>
              <a:rPr lang="en-US"/>
              <a:t> </a:t>
            </a:r>
            <a:r>
              <a:rPr lang="en-US" err="1"/>
              <a:t>ullamco</a:t>
            </a:r>
            <a:r>
              <a:rPr lang="en-US"/>
              <a:t> </a:t>
            </a:r>
            <a:r>
              <a:rPr lang="en-US" err="1"/>
              <a:t>laboris</a:t>
            </a:r>
            <a:r>
              <a:rPr lang="en-US"/>
              <a:t> nisi </a:t>
            </a:r>
            <a:r>
              <a:rPr lang="en-US" err="1"/>
              <a:t>ut</a:t>
            </a:r>
            <a:r>
              <a:rPr lang="en-US"/>
              <a:t> </a:t>
            </a:r>
            <a:r>
              <a:rPr lang="en-US" err="1"/>
              <a:t>aliquip</a:t>
            </a:r>
            <a:r>
              <a:rPr lang="en-US"/>
              <a:t> ex </a:t>
            </a:r>
            <a:r>
              <a:rPr lang="en-US" err="1"/>
              <a:t>ea</a:t>
            </a:r>
            <a:r>
              <a:rPr lang="en-US"/>
              <a:t> </a:t>
            </a:r>
            <a:r>
              <a:rPr lang="en-US" err="1"/>
              <a:t>commodo</a:t>
            </a:r>
            <a:r>
              <a:rPr lang="en-US"/>
              <a:t> </a:t>
            </a:r>
            <a:r>
              <a:rPr lang="en-US" err="1"/>
              <a:t>consequat</a:t>
            </a:r>
            <a:r>
              <a:rPr lang="en-US"/>
              <a:t>. </a:t>
            </a:r>
            <a:r>
              <a:rPr lang="en-US" err="1"/>
              <a:t>Nostrud</a:t>
            </a:r>
            <a:r>
              <a:rPr lang="en-US"/>
              <a:t> exercitation </a:t>
            </a:r>
            <a:r>
              <a:rPr lang="en-US" err="1"/>
              <a:t>ullamco</a:t>
            </a:r>
            <a:r>
              <a:rPr lang="en-US"/>
              <a:t> </a:t>
            </a:r>
            <a:r>
              <a:rPr lang="en-US" err="1"/>
              <a:t>laboris</a:t>
            </a:r>
            <a:r>
              <a:rPr lang="en-US"/>
              <a:t> minim </a:t>
            </a:r>
            <a:r>
              <a:rPr lang="en-US" err="1"/>
              <a:t>veniam</a:t>
            </a:r>
            <a:r>
              <a:rPr lang="en-US"/>
              <a:t>, </a:t>
            </a:r>
            <a:r>
              <a:rPr lang="en-US" err="1"/>
              <a:t>nostrud</a:t>
            </a:r>
            <a:r>
              <a:rPr lang="en-US"/>
              <a:t> exercitation </a:t>
            </a:r>
            <a:r>
              <a:rPr lang="en-US" err="1"/>
              <a:t>ullamco</a:t>
            </a:r>
            <a:r>
              <a:rPr lang="en-US"/>
              <a:t> </a:t>
            </a:r>
            <a:r>
              <a:rPr lang="en-US" err="1"/>
              <a:t>aliquip</a:t>
            </a:r>
            <a:r>
              <a:rPr lang="en-US"/>
              <a:t> ex </a:t>
            </a:r>
            <a:r>
              <a:rPr lang="en-US" err="1"/>
              <a:t>ea</a:t>
            </a:r>
            <a:r>
              <a:rPr lang="en-US"/>
              <a:t> </a:t>
            </a:r>
            <a:r>
              <a:rPr lang="en-US" err="1"/>
              <a:t>commodo</a:t>
            </a:r>
            <a:r>
              <a:rPr lang="en-US"/>
              <a:t> </a:t>
            </a:r>
            <a:r>
              <a:rPr lang="en-US" err="1"/>
              <a:t>consequat</a:t>
            </a:r>
            <a:r>
              <a:rPr lang="en-US"/>
              <a:t>.</a:t>
            </a:r>
          </a:p>
          <a:p>
            <a:pPr lvl="0"/>
            <a:r>
              <a:rPr lang="en-US"/>
              <a:t>Ut </a:t>
            </a:r>
            <a:r>
              <a:rPr lang="en-US" err="1"/>
              <a:t>enim</a:t>
            </a:r>
            <a:r>
              <a:rPr lang="en-US"/>
              <a:t> ad </a:t>
            </a:r>
            <a:r>
              <a:rPr lang="en-US" err="1"/>
              <a:t>nostrud</a:t>
            </a:r>
            <a:r>
              <a:rPr lang="en-US"/>
              <a:t> exercitation </a:t>
            </a:r>
            <a:r>
              <a:rPr lang="en-US" err="1"/>
              <a:t>ullamco</a:t>
            </a:r>
            <a:r>
              <a:rPr lang="en-US"/>
              <a:t> </a:t>
            </a:r>
            <a:r>
              <a:rPr lang="en-US" err="1"/>
              <a:t>laboris</a:t>
            </a:r>
            <a:r>
              <a:rPr lang="en-US"/>
              <a:t> minim </a:t>
            </a:r>
            <a:r>
              <a:rPr lang="en-US" err="1"/>
              <a:t>veniam</a:t>
            </a:r>
            <a:r>
              <a:rPr lang="en-US"/>
              <a:t>, </a:t>
            </a:r>
            <a:r>
              <a:rPr lang="en-US" err="1"/>
              <a:t>quis</a:t>
            </a:r>
            <a:r>
              <a:rPr lang="en-US"/>
              <a:t> </a:t>
            </a:r>
            <a:r>
              <a:rPr lang="en-US" err="1"/>
              <a:t>nostrud</a:t>
            </a:r>
            <a:r>
              <a:rPr lang="en-US"/>
              <a:t> </a:t>
            </a:r>
            <a:r>
              <a:rPr lang="en-US" err="1"/>
              <a:t>ullamco</a:t>
            </a:r>
            <a:r>
              <a:rPr lang="en-US"/>
              <a:t> </a:t>
            </a:r>
            <a:r>
              <a:rPr lang="en-US" err="1"/>
              <a:t>laboris</a:t>
            </a:r>
            <a:r>
              <a:rPr lang="en-US"/>
              <a:t> </a:t>
            </a:r>
            <a:r>
              <a:rPr lang="en-US" err="1"/>
              <a:t>aliquip</a:t>
            </a:r>
            <a:r>
              <a:rPr lang="en-US"/>
              <a:t> ex </a:t>
            </a:r>
            <a:r>
              <a:rPr lang="en-US" err="1"/>
              <a:t>consequat</a:t>
            </a:r>
            <a:r>
              <a:rPr lang="en-US"/>
              <a:t>. </a:t>
            </a:r>
            <a:r>
              <a:rPr lang="en-US" err="1"/>
              <a:t>Nostrud</a:t>
            </a:r>
            <a:r>
              <a:rPr lang="en-US"/>
              <a:t> exercitation </a:t>
            </a:r>
            <a:r>
              <a:rPr lang="en-US" err="1"/>
              <a:t>ullamco</a:t>
            </a:r>
            <a:r>
              <a:rPr lang="en-US"/>
              <a:t> </a:t>
            </a:r>
            <a:r>
              <a:rPr lang="en-US" err="1"/>
              <a:t>laboris</a:t>
            </a:r>
            <a:r>
              <a:rPr lang="en-US"/>
              <a:t> minim </a:t>
            </a:r>
            <a:r>
              <a:rPr lang="en-US" err="1"/>
              <a:t>veniam</a:t>
            </a:r>
            <a:r>
              <a:rPr lang="en-US"/>
              <a:t>, </a:t>
            </a:r>
            <a:r>
              <a:rPr lang="en-US" err="1"/>
              <a:t>nostrud</a:t>
            </a:r>
            <a:r>
              <a:rPr lang="en-US"/>
              <a:t> exercitation </a:t>
            </a:r>
            <a:r>
              <a:rPr lang="en-US" err="1"/>
              <a:t>ullamco</a:t>
            </a:r>
            <a:r>
              <a:rPr lang="en-US"/>
              <a:t> </a:t>
            </a:r>
            <a:r>
              <a:rPr lang="en-US" err="1"/>
              <a:t>aliquip</a:t>
            </a:r>
            <a:r>
              <a:rPr lang="en-US"/>
              <a:t> ex </a:t>
            </a:r>
            <a:r>
              <a:rPr lang="en-US" err="1"/>
              <a:t>ea</a:t>
            </a:r>
            <a:r>
              <a:rPr lang="en-US"/>
              <a:t> </a:t>
            </a:r>
            <a:r>
              <a:rPr lang="en-US" err="1"/>
              <a:t>commodo</a:t>
            </a:r>
            <a:r>
              <a:rPr lang="en-US"/>
              <a:t> </a:t>
            </a:r>
            <a:r>
              <a:rPr lang="en-US" err="1"/>
              <a:t>consequat</a:t>
            </a:r>
            <a:r>
              <a:rPr lang="en-US"/>
              <a:t>.</a:t>
            </a:r>
          </a:p>
          <a:p>
            <a:pPr lvl="0"/>
            <a:r>
              <a:rPr lang="en-US" err="1"/>
              <a:t>Quis</a:t>
            </a:r>
            <a:r>
              <a:rPr lang="en-US"/>
              <a:t> </a:t>
            </a:r>
            <a:r>
              <a:rPr lang="en-US" err="1"/>
              <a:t>nostrud</a:t>
            </a:r>
            <a:r>
              <a:rPr lang="en-US"/>
              <a:t> </a:t>
            </a:r>
            <a:r>
              <a:rPr lang="en-US" err="1"/>
              <a:t>ullamco</a:t>
            </a:r>
            <a:r>
              <a:rPr lang="en-US"/>
              <a:t> </a:t>
            </a:r>
            <a:r>
              <a:rPr lang="en-US" err="1"/>
              <a:t>laboris</a:t>
            </a:r>
            <a:r>
              <a:rPr lang="en-US"/>
              <a:t> nisi </a:t>
            </a:r>
            <a:r>
              <a:rPr lang="en-US" err="1"/>
              <a:t>ut</a:t>
            </a:r>
            <a:r>
              <a:rPr lang="en-US"/>
              <a:t> </a:t>
            </a:r>
            <a:r>
              <a:rPr lang="en-US" err="1"/>
              <a:t>aliquip</a:t>
            </a:r>
            <a:r>
              <a:rPr lang="en-US"/>
              <a:t> ex </a:t>
            </a:r>
            <a:r>
              <a:rPr lang="en-US" err="1"/>
              <a:t>ea</a:t>
            </a:r>
            <a:r>
              <a:rPr lang="en-US"/>
              <a:t> </a:t>
            </a:r>
            <a:r>
              <a:rPr lang="en-US" err="1"/>
              <a:t>commodo</a:t>
            </a:r>
            <a:r>
              <a:rPr lang="en-US"/>
              <a:t> </a:t>
            </a:r>
            <a:r>
              <a:rPr lang="en-US" err="1"/>
              <a:t>consequat</a:t>
            </a:r>
            <a:r>
              <a:rPr lang="en-US"/>
              <a:t>. </a:t>
            </a:r>
            <a:r>
              <a:rPr lang="en-US" err="1"/>
              <a:t>Nostrud</a:t>
            </a:r>
            <a:r>
              <a:rPr lang="en-US"/>
              <a:t> exercitation </a:t>
            </a:r>
            <a:r>
              <a:rPr lang="en-US" err="1"/>
              <a:t>ullamco</a:t>
            </a:r>
            <a:r>
              <a:rPr lang="en-US"/>
              <a:t> </a:t>
            </a:r>
            <a:r>
              <a:rPr lang="en-US" err="1"/>
              <a:t>laboris</a:t>
            </a:r>
            <a:r>
              <a:rPr lang="en-US"/>
              <a:t> minim </a:t>
            </a:r>
            <a:r>
              <a:rPr lang="en-US" err="1"/>
              <a:t>veniam</a:t>
            </a:r>
            <a:r>
              <a:rPr lang="en-US"/>
              <a:t>, </a:t>
            </a:r>
            <a:r>
              <a:rPr lang="en-US" err="1"/>
              <a:t>nostrud</a:t>
            </a:r>
            <a:r>
              <a:rPr lang="en-US"/>
              <a:t> exercitation </a:t>
            </a:r>
            <a:r>
              <a:rPr lang="en-US" err="1"/>
              <a:t>ullamco</a:t>
            </a:r>
            <a:r>
              <a:rPr lang="en-US"/>
              <a:t> </a:t>
            </a:r>
            <a:r>
              <a:rPr lang="en-US" err="1"/>
              <a:t>aliquip</a:t>
            </a:r>
            <a:r>
              <a:rPr lang="en-US"/>
              <a:t> ex </a:t>
            </a:r>
            <a:r>
              <a:rPr lang="en-US" err="1"/>
              <a:t>ea</a:t>
            </a:r>
            <a:r>
              <a:rPr lang="en-US"/>
              <a:t> </a:t>
            </a:r>
            <a:r>
              <a:rPr lang="en-US" err="1"/>
              <a:t>commodo</a:t>
            </a:r>
            <a:r>
              <a:rPr lang="en-US"/>
              <a:t> </a:t>
            </a:r>
            <a:r>
              <a:rPr lang="en-US" err="1"/>
              <a:t>consequat</a:t>
            </a:r>
            <a:r>
              <a:rPr lang="en-US"/>
              <a:t>.</a:t>
            </a:r>
          </a:p>
          <a:p>
            <a:pPr lvl="0"/>
            <a:r>
              <a:rPr lang="en-US" err="1"/>
              <a:t>Nostrud</a:t>
            </a:r>
            <a:r>
              <a:rPr lang="en-US"/>
              <a:t> exercitation </a:t>
            </a:r>
            <a:r>
              <a:rPr lang="en-US" err="1"/>
              <a:t>ullamco</a:t>
            </a:r>
            <a:r>
              <a:rPr lang="en-US"/>
              <a:t> </a:t>
            </a:r>
            <a:r>
              <a:rPr lang="en-US" err="1"/>
              <a:t>laboris</a:t>
            </a:r>
            <a:r>
              <a:rPr lang="en-US"/>
              <a:t> minim </a:t>
            </a:r>
            <a:r>
              <a:rPr lang="en-US" err="1"/>
              <a:t>veniam</a:t>
            </a:r>
            <a:r>
              <a:rPr lang="en-US"/>
              <a:t>, </a:t>
            </a:r>
            <a:r>
              <a:rPr lang="en-US" err="1"/>
              <a:t>nostrud</a:t>
            </a:r>
            <a:r>
              <a:rPr lang="en-US"/>
              <a:t> exercitation </a:t>
            </a:r>
            <a:r>
              <a:rPr lang="en-US" err="1"/>
              <a:t>ullamco</a:t>
            </a:r>
            <a:r>
              <a:rPr lang="en-US"/>
              <a:t> </a:t>
            </a:r>
            <a:r>
              <a:rPr lang="en-US" err="1"/>
              <a:t>aliquip</a:t>
            </a:r>
            <a:r>
              <a:rPr lang="en-US"/>
              <a:t> ex </a:t>
            </a:r>
            <a:r>
              <a:rPr lang="en-US" err="1"/>
              <a:t>ea</a:t>
            </a:r>
            <a:r>
              <a:rPr lang="en-US"/>
              <a:t> </a:t>
            </a:r>
            <a:r>
              <a:rPr lang="en-US" err="1"/>
              <a:t>commodo</a:t>
            </a:r>
            <a:r>
              <a:rPr lang="en-US"/>
              <a:t> </a:t>
            </a:r>
            <a:r>
              <a:rPr lang="en-US" err="1"/>
              <a:t>consequat</a:t>
            </a:r>
            <a:r>
              <a:rPr lang="en-US"/>
              <a:t>. Ut </a:t>
            </a:r>
            <a:r>
              <a:rPr lang="en-US" err="1"/>
              <a:t>enim</a:t>
            </a:r>
            <a:r>
              <a:rPr lang="en-US"/>
              <a:t> ad </a:t>
            </a:r>
            <a:r>
              <a:rPr lang="en-US" err="1"/>
              <a:t>nostrud</a:t>
            </a:r>
            <a:r>
              <a:rPr lang="en-US"/>
              <a:t> exercitation </a:t>
            </a:r>
            <a:r>
              <a:rPr lang="en-US" err="1"/>
              <a:t>ullamco</a:t>
            </a:r>
            <a:r>
              <a:rPr lang="en-US"/>
              <a:t> </a:t>
            </a:r>
            <a:r>
              <a:rPr lang="en-US" err="1"/>
              <a:t>laboris</a:t>
            </a:r>
            <a:r>
              <a:rPr lang="en-US"/>
              <a:t> minim </a:t>
            </a:r>
            <a:r>
              <a:rPr lang="en-US" err="1"/>
              <a:t>veniam</a:t>
            </a:r>
            <a:r>
              <a:rPr lang="en-US"/>
              <a:t>, </a:t>
            </a:r>
            <a:r>
              <a:rPr lang="en-US" err="1"/>
              <a:t>quis</a:t>
            </a:r>
            <a:r>
              <a:rPr lang="en-US"/>
              <a:t> </a:t>
            </a:r>
            <a:r>
              <a:rPr lang="en-US" err="1"/>
              <a:t>nostrud</a:t>
            </a:r>
            <a:r>
              <a:rPr lang="en-US"/>
              <a:t> </a:t>
            </a:r>
            <a:r>
              <a:rPr lang="en-US" err="1"/>
              <a:t>ullamco</a:t>
            </a:r>
            <a:r>
              <a:rPr lang="en-US"/>
              <a:t> </a:t>
            </a:r>
            <a:r>
              <a:rPr lang="en-US" err="1"/>
              <a:t>laboris</a:t>
            </a:r>
            <a:r>
              <a:rPr lang="en-US"/>
              <a:t> nisi </a:t>
            </a:r>
            <a:r>
              <a:rPr lang="en-US" err="1"/>
              <a:t>ut</a:t>
            </a:r>
            <a:r>
              <a:rPr lang="en-US"/>
              <a:t> </a:t>
            </a:r>
            <a:r>
              <a:rPr lang="en-US" err="1"/>
              <a:t>aliquip</a:t>
            </a:r>
            <a:r>
              <a:rPr lang="en-US"/>
              <a:t> ex </a:t>
            </a:r>
            <a:r>
              <a:rPr lang="en-US" err="1"/>
              <a:t>ea</a:t>
            </a:r>
            <a:r>
              <a:rPr lang="en-US"/>
              <a:t> </a:t>
            </a:r>
            <a:r>
              <a:rPr lang="en-US" err="1"/>
              <a:t>commodo</a:t>
            </a:r>
            <a:r>
              <a:rPr lang="en-US"/>
              <a:t> </a:t>
            </a:r>
            <a:r>
              <a:rPr lang="en-US" err="1"/>
              <a:t>consequat</a:t>
            </a:r>
            <a:r>
              <a:rPr lang="en-US"/>
              <a:t>.</a:t>
            </a:r>
          </a:p>
        </p:txBody>
      </p:sp>
      <p:sp>
        <p:nvSpPr>
          <p:cNvPr id="4" name="Title 3">
            <a:extLst>
              <a:ext uri="{FF2B5EF4-FFF2-40B4-BE49-F238E27FC236}">
                <a16:creationId xmlns:a16="http://schemas.microsoft.com/office/drawing/2014/main" id="{E2A78832-0C7E-3C56-30B9-4DEBBFA65A11}"/>
              </a:ext>
            </a:extLst>
          </p:cNvPr>
          <p:cNvSpPr>
            <a:spLocks noGrp="1"/>
          </p:cNvSpPr>
          <p:nvPr>
            <p:ph type="title"/>
          </p:nvPr>
        </p:nvSpPr>
        <p:spPr>
          <a:xfrm>
            <a:off x="587377" y="584204"/>
            <a:ext cx="8901451" cy="443199"/>
          </a:xfrm>
        </p:spPr>
        <p:txBody>
          <a:bodyPr/>
          <a:lstStyle/>
          <a:p>
            <a:r>
              <a:rPr lang="en-US"/>
              <a:t>Click to edit Master title style</a:t>
            </a:r>
          </a:p>
        </p:txBody>
      </p:sp>
    </p:spTree>
    <p:extLst>
      <p:ext uri="{BB962C8B-B14F-4D97-AF65-F5344CB8AC3E}">
        <p14:creationId xmlns:p14="http://schemas.microsoft.com/office/powerpoint/2010/main" val="3301251301"/>
      </p:ext>
    </p:extLst>
  </p:cSld>
  <p:clrMapOvr>
    <a:masterClrMapping/>
  </p:clrMapOvr>
  <p:extLst>
    <p:ext uri="{DCECCB84-F9BA-43D5-87BE-67443E8EF086}">
      <p15:sldGuideLst xmlns:p15="http://schemas.microsoft.com/office/powerpoint/2012/main">
        <p15:guide id="1" orient="horz" pos="1139">
          <p15:clr>
            <a:srgbClr val="FBAE40"/>
          </p15:clr>
        </p15:guide>
        <p15:guide id="5" orient="horz" pos="368">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Last Page_1">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5D02CD4E-A89D-28FF-D982-67A9AD257FBB}"/>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8793" y="-8792"/>
            <a:ext cx="12224000" cy="6876000"/>
          </a:xfrm>
          <a:prstGeom prst="rect">
            <a:avLst/>
          </a:prstGeom>
        </p:spPr>
      </p:pic>
      <p:pic>
        <p:nvPicPr>
          <p:cNvPr id="10" name="Picture 9">
            <a:extLst>
              <a:ext uri="{FF2B5EF4-FFF2-40B4-BE49-F238E27FC236}">
                <a16:creationId xmlns:a16="http://schemas.microsoft.com/office/drawing/2014/main" id="{50049824-5B61-1C05-BAD4-67BDD775242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939848" y="5846323"/>
            <a:ext cx="1573138" cy="578796"/>
          </a:xfrm>
          <a:prstGeom prst="rect">
            <a:avLst/>
          </a:prstGeom>
        </p:spPr>
      </p:pic>
      <p:pic>
        <p:nvPicPr>
          <p:cNvPr id="3" name="Picture 2" descr="A black background with white text&#10;&#10;Description automatically generated with low confidence">
            <a:extLst>
              <a:ext uri="{FF2B5EF4-FFF2-40B4-BE49-F238E27FC236}">
                <a16:creationId xmlns:a16="http://schemas.microsoft.com/office/drawing/2014/main" id="{FD4D68D8-A464-2E44-4BA0-803BBEDAAA6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23953" y="2391511"/>
            <a:ext cx="5695797" cy="1239715"/>
          </a:xfrm>
          <a:prstGeom prst="rect">
            <a:avLst/>
          </a:prstGeom>
        </p:spPr>
      </p:pic>
      <p:sp>
        <p:nvSpPr>
          <p:cNvPr id="5" name="TextBox 4">
            <a:extLst>
              <a:ext uri="{FF2B5EF4-FFF2-40B4-BE49-F238E27FC236}">
                <a16:creationId xmlns:a16="http://schemas.microsoft.com/office/drawing/2014/main" id="{349FC1A0-186C-6B04-9097-D08DACC63BB1}"/>
              </a:ext>
            </a:extLst>
          </p:cNvPr>
          <p:cNvSpPr txBox="1"/>
          <p:nvPr/>
        </p:nvSpPr>
        <p:spPr>
          <a:xfrm>
            <a:off x="804863" y="6117344"/>
            <a:ext cx="6104985" cy="307777"/>
          </a:xfrm>
          <a:prstGeom prst="rect">
            <a:avLst/>
          </a:prstGeom>
          <a:noFill/>
        </p:spPr>
        <p:txBody>
          <a:bodyPr wrap="square" lIns="0">
            <a:spAutoFit/>
          </a:bodyPr>
          <a:lstStyle/>
          <a:p>
            <a:r>
              <a:rPr lang="en-US" sz="700" dirty="0">
                <a:solidFill>
                  <a:schemeClr val="bg1"/>
                </a:solidFill>
                <a:latin typeface="Arial" panose="020B0604020202020204" pitchFamily="34" charset="0"/>
                <a:cs typeface="Arial" panose="020B0604020202020204" pitchFamily="34" charset="0"/>
              </a:rPr>
              <a:t>© 2024 Protiviti – Confidential. An Equal Opportunity Employer M/F/Disability/Veterans. Protiviti is not licensed or registered as a public accounting firm and does not issue opinions on financial statements or offer attestation services. All registered trademarks are the property of their respective owners.</a:t>
            </a:r>
          </a:p>
        </p:txBody>
      </p:sp>
      <p:sp>
        <p:nvSpPr>
          <p:cNvPr id="2" name="TextBox 1">
            <a:extLst>
              <a:ext uri="{FF2B5EF4-FFF2-40B4-BE49-F238E27FC236}">
                <a16:creationId xmlns:a16="http://schemas.microsoft.com/office/drawing/2014/main" id="{7EB71190-15D1-87CC-9064-A44000A16889}"/>
              </a:ext>
            </a:extLst>
          </p:cNvPr>
          <p:cNvSpPr txBox="1"/>
          <p:nvPr userDrawn="1"/>
        </p:nvSpPr>
        <p:spPr>
          <a:xfrm>
            <a:off x="200359" y="6541999"/>
            <a:ext cx="232756" cy="123239"/>
          </a:xfrm>
          <a:prstGeom prst="rect">
            <a:avLst/>
          </a:prstGeom>
          <a:noFill/>
        </p:spPr>
        <p:txBody>
          <a:bodyPr wrap="none" rtlCol="0">
            <a:spAutoFit/>
          </a:bodyPr>
          <a:lstStyle/>
          <a:p>
            <a:r>
              <a:rPr lang="en-US" sz="201" dirty="0">
                <a:solidFill>
                  <a:srgbClr val="10395C"/>
                </a:solidFill>
              </a:rPr>
              <a:t>v.27</a:t>
            </a:r>
          </a:p>
        </p:txBody>
      </p:sp>
    </p:spTree>
    <p:extLst>
      <p:ext uri="{BB962C8B-B14F-4D97-AF65-F5344CB8AC3E}">
        <p14:creationId xmlns:p14="http://schemas.microsoft.com/office/powerpoint/2010/main" val="4150833413"/>
      </p:ext>
    </p:extLst>
  </p:cSld>
  <p:clrMapOvr>
    <a:masterClrMapping/>
  </p:clrMapOvr>
  <p:extLst>
    <p:ext uri="{DCECCB84-F9BA-43D5-87BE-67443E8EF086}">
      <p15:sldGuideLst xmlns:p15="http://schemas.microsoft.com/office/powerpoint/2012/main">
        <p15:guide id="3" pos="507">
          <p15:clr>
            <a:srgbClr val="FBAE40"/>
          </p15:clr>
        </p15:guide>
        <p15:guide id="4" pos="7175">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587374" y="6356354"/>
            <a:ext cx="2743200" cy="365125"/>
          </a:xfrm>
          <a:prstGeom prst="rect">
            <a:avLst/>
          </a:prstGeom>
        </p:spPr>
        <p:txBody>
          <a:bodyPr vert="horz" lIns="0" tIns="45720" rIns="91440" bIns="45720" rtlCol="0" anchor="ctr"/>
          <a:lstStyle>
            <a:lvl1pPr algn="l">
              <a:defRPr sz="800">
                <a:solidFill>
                  <a:schemeClr val="tx1"/>
                </a:solidFill>
                <a:latin typeface="Arial" panose="020B0604020202020204" pitchFamily="34" charset="0"/>
                <a:cs typeface="Arial" panose="020B0604020202020204" pitchFamily="34" charset="0"/>
              </a:defRPr>
            </a:lvl1pPr>
          </a:lstStyle>
          <a:p>
            <a:fld id="{33C27F37-4D97-F84C-9FA0-B0298962BDCE}" type="slidenum">
              <a:rPr lang="en-US" smtClean="0"/>
              <a:t>‹#›</a:t>
            </a:fld>
            <a:endParaRPr lang="en-US" dirty="0"/>
          </a:p>
        </p:txBody>
      </p:sp>
      <p:pic>
        <p:nvPicPr>
          <p:cNvPr id="11" name="Picture 10">
            <a:extLst>
              <a:ext uri="{FF2B5EF4-FFF2-40B4-BE49-F238E27FC236}">
                <a16:creationId xmlns:a16="http://schemas.microsoft.com/office/drawing/2014/main" id="{473B05C3-3190-F59C-9C94-3EB166BB9B26}"/>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10791503" y="6413767"/>
            <a:ext cx="809950" cy="241967"/>
          </a:xfrm>
          <a:prstGeom prst="rect">
            <a:avLst/>
          </a:prstGeom>
        </p:spPr>
      </p:pic>
      <p:sp>
        <p:nvSpPr>
          <p:cNvPr id="3" name="Title Placeholder 2">
            <a:extLst>
              <a:ext uri="{FF2B5EF4-FFF2-40B4-BE49-F238E27FC236}">
                <a16:creationId xmlns:a16="http://schemas.microsoft.com/office/drawing/2014/main" id="{5EA2EC68-0B0C-3FC1-F549-482519B0CC39}"/>
              </a:ext>
            </a:extLst>
          </p:cNvPr>
          <p:cNvSpPr>
            <a:spLocks noGrp="1"/>
          </p:cNvSpPr>
          <p:nvPr>
            <p:ph type="title"/>
          </p:nvPr>
        </p:nvSpPr>
        <p:spPr>
          <a:xfrm>
            <a:off x="587374" y="584202"/>
            <a:ext cx="11014075" cy="443201"/>
          </a:xfrm>
          <a:prstGeom prst="rect">
            <a:avLst/>
          </a:prstGeom>
        </p:spPr>
        <p:txBody>
          <a:bodyPr vert="horz" lIns="0" tIns="45720" rIns="0" bIns="45720" rtlCol="0" anchor="b" anchorCtr="0">
            <a:noAutofit/>
          </a:bodyPr>
          <a:lstStyle/>
          <a:p>
            <a:r>
              <a:rPr lang="en-GB" dirty="0">
                <a:solidFill>
                  <a:schemeClr val="accent1"/>
                </a:solidFill>
              </a:rPr>
              <a:t>Insert slide title here and here and here</a:t>
            </a:r>
            <a:endParaRPr lang="en-US" dirty="0">
              <a:solidFill>
                <a:schemeClr val="accent1"/>
              </a:solidFill>
            </a:endParaRPr>
          </a:p>
        </p:txBody>
      </p:sp>
    </p:spTree>
    <p:extLst>
      <p:ext uri="{BB962C8B-B14F-4D97-AF65-F5344CB8AC3E}">
        <p14:creationId xmlns:p14="http://schemas.microsoft.com/office/powerpoint/2010/main" val="3520231866"/>
      </p:ext>
    </p:extLst>
  </p:cSld>
  <p:clrMap bg1="lt1" tx1="dk1" bg2="lt2" tx2="dk2" accent1="accent1" accent2="accent2" accent3="accent3" accent4="accent4" accent5="accent5" accent6="accent6" hlink="hlink" folHlink="folHlink"/>
  <p:sldLayoutIdLst>
    <p:sldLayoutId id="2147483664" r:id="rId1"/>
    <p:sldLayoutId id="2147483708" r:id="rId2"/>
    <p:sldLayoutId id="2147483667" r:id="rId3"/>
    <p:sldLayoutId id="2147483675" r:id="rId4"/>
    <p:sldLayoutId id="2147483676" r:id="rId5"/>
    <p:sldLayoutId id="2147483682" r:id="rId6"/>
    <p:sldLayoutId id="2147483704" r:id="rId7"/>
  </p:sldLayoutIdLst>
  <p:hf hdr="0" ftr="0" dt="0"/>
  <p:txStyles>
    <p:titleStyle>
      <a:lvl1pPr marL="0" marR="0" indent="0" algn="l" defTabSz="457189" rtl="0" eaLnBrk="1" fontAlgn="auto" latinLnBrk="0" hangingPunct="1">
        <a:lnSpc>
          <a:spcPct val="100000"/>
        </a:lnSpc>
        <a:spcBef>
          <a:spcPts val="0"/>
        </a:spcBef>
        <a:spcAft>
          <a:spcPts val="0"/>
        </a:spcAft>
        <a:buClrTx/>
        <a:buSzTx/>
        <a:buFontTx/>
        <a:buNone/>
        <a:tabLst/>
        <a:defRPr sz="3200" b="1" i="0" kern="1200">
          <a:solidFill>
            <a:schemeClr val="accent1"/>
          </a:solidFill>
          <a:latin typeface="Barlow Condensed Light" pitchFamily="2" charset="77"/>
          <a:ea typeface="+mj-ea"/>
          <a:cs typeface="+mj-cs"/>
        </a:defRPr>
      </a:lvl1pPr>
    </p:titleStyle>
    <p:bodyStyle>
      <a:lvl1pPr marL="9525" indent="0" algn="l" defTabSz="914377" rtl="0" eaLnBrk="1" latinLnBrk="0" hangingPunct="1">
        <a:lnSpc>
          <a:spcPct val="100000"/>
        </a:lnSpc>
        <a:spcBef>
          <a:spcPts val="0"/>
        </a:spcBef>
        <a:spcAft>
          <a:spcPts val="601"/>
        </a:spcAft>
        <a:buFont typeface="Arial" panose="020B0604020202020204" pitchFamily="34" charset="0"/>
        <a:buNone/>
        <a:tabLst/>
        <a:defRPr sz="1401" kern="1200" baseline="0">
          <a:solidFill>
            <a:schemeClr val="tx1"/>
          </a:solidFill>
          <a:latin typeface="Arial" panose="020B0604020202020204" pitchFamily="34" charset="0"/>
          <a:ea typeface="+mn-ea"/>
          <a:cs typeface="Arial" panose="020B0604020202020204" pitchFamily="34" charset="0"/>
        </a:defRPr>
      </a:lvl1pPr>
      <a:lvl2pPr marL="685783" indent="-228595" algn="l" defTabSz="914377" rtl="0" eaLnBrk="1" latinLnBrk="0" hangingPunct="1">
        <a:lnSpc>
          <a:spcPct val="100000"/>
        </a:lnSpc>
        <a:spcBef>
          <a:spcPts val="0"/>
        </a:spcBef>
        <a:spcAft>
          <a:spcPts val="601"/>
        </a:spcAft>
        <a:buFont typeface="Arial" panose="020B0604020202020204" pitchFamily="34" charset="0"/>
        <a:buChar char="•"/>
        <a:defRPr sz="1401" kern="1200" baseline="0">
          <a:solidFill>
            <a:schemeClr val="tx1"/>
          </a:solidFill>
          <a:latin typeface="Arial" panose="020B0604020202020204" pitchFamily="34" charset="0"/>
          <a:ea typeface="+mn-ea"/>
          <a:cs typeface="Arial" panose="020B0604020202020204" pitchFamily="34" charset="0"/>
        </a:defRPr>
      </a:lvl2pPr>
      <a:lvl3pPr marL="1142970" indent="-228595" algn="l" defTabSz="914377" rtl="0" eaLnBrk="1" latinLnBrk="0" hangingPunct="1">
        <a:lnSpc>
          <a:spcPct val="100000"/>
        </a:lnSpc>
        <a:spcBef>
          <a:spcPts val="0"/>
        </a:spcBef>
        <a:spcAft>
          <a:spcPts val="601"/>
        </a:spcAft>
        <a:buFont typeface="Arial" panose="020B0604020202020204" pitchFamily="34" charset="0"/>
        <a:buChar char="•"/>
        <a:defRPr sz="1401" kern="1200" baseline="0">
          <a:solidFill>
            <a:schemeClr val="tx1"/>
          </a:solidFill>
          <a:latin typeface="Arial" panose="020B0604020202020204" pitchFamily="34" charset="0"/>
          <a:ea typeface="+mn-ea"/>
          <a:cs typeface="Arial" panose="020B0604020202020204" pitchFamily="34" charset="0"/>
        </a:defRPr>
      </a:lvl3pPr>
      <a:lvl4pPr marL="1600161" indent="-228595" algn="l" defTabSz="914377" rtl="0" eaLnBrk="1" latinLnBrk="0" hangingPunct="1">
        <a:lnSpc>
          <a:spcPct val="100000"/>
        </a:lnSpc>
        <a:spcBef>
          <a:spcPts val="0"/>
        </a:spcBef>
        <a:spcAft>
          <a:spcPts val="601"/>
        </a:spcAft>
        <a:buFont typeface="Arial" panose="020B0604020202020204" pitchFamily="34" charset="0"/>
        <a:buChar char="•"/>
        <a:defRPr sz="1401" kern="1200" baseline="0">
          <a:solidFill>
            <a:schemeClr val="tx1"/>
          </a:solidFill>
          <a:latin typeface="Arial" panose="020B0604020202020204" pitchFamily="34" charset="0"/>
          <a:ea typeface="+mn-ea"/>
          <a:cs typeface="Arial" panose="020B0604020202020204" pitchFamily="34" charset="0"/>
        </a:defRPr>
      </a:lvl4pPr>
      <a:lvl5pPr marL="2057350" indent="-228595" algn="l" defTabSz="914377" rtl="0" eaLnBrk="1" latinLnBrk="0" hangingPunct="1">
        <a:lnSpc>
          <a:spcPct val="100000"/>
        </a:lnSpc>
        <a:spcBef>
          <a:spcPts val="0"/>
        </a:spcBef>
        <a:spcAft>
          <a:spcPts val="601"/>
        </a:spcAft>
        <a:buFont typeface="Arial" panose="020B0604020202020204" pitchFamily="34" charset="0"/>
        <a:buChar char="•"/>
        <a:defRPr sz="1401" kern="1200" baseline="0">
          <a:solidFill>
            <a:schemeClr val="tx1"/>
          </a:solidFill>
          <a:latin typeface="Arial" panose="020B0604020202020204" pitchFamily="34" charset="0"/>
          <a:ea typeface="+mn-ea"/>
          <a:cs typeface="Arial" panose="020B0604020202020204" pitchFamily="34" charset="0"/>
        </a:defRPr>
      </a:lvl5pPr>
      <a:lvl6pPr marL="2514537" indent="-228595" algn="l" defTabSz="914377"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726" indent="-228595" algn="l" defTabSz="914377"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8915" indent="-228595" algn="l" defTabSz="914377"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103" indent="-228595" algn="l" defTabSz="914377"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p:bodyStyle>
    <p:otherStyle>
      <a:defPPr>
        <a:defRPr lang="en-US"/>
      </a:defPPr>
      <a:lvl1pPr marL="0" algn="l" defTabSz="914377" rtl="0" eaLnBrk="1" latinLnBrk="0" hangingPunct="1">
        <a:defRPr sz="1801" kern="1200">
          <a:solidFill>
            <a:schemeClr val="tx1"/>
          </a:solidFill>
          <a:latin typeface="+mn-lt"/>
          <a:ea typeface="+mn-ea"/>
          <a:cs typeface="+mn-cs"/>
        </a:defRPr>
      </a:lvl1pPr>
      <a:lvl2pPr marL="457189" algn="l" defTabSz="914377" rtl="0" eaLnBrk="1" latinLnBrk="0" hangingPunct="1">
        <a:defRPr sz="1801" kern="1200">
          <a:solidFill>
            <a:schemeClr val="tx1"/>
          </a:solidFill>
          <a:latin typeface="+mn-lt"/>
          <a:ea typeface="+mn-ea"/>
          <a:cs typeface="+mn-cs"/>
        </a:defRPr>
      </a:lvl2pPr>
      <a:lvl3pPr marL="914377" algn="l" defTabSz="914377" rtl="0" eaLnBrk="1" latinLnBrk="0" hangingPunct="1">
        <a:defRPr sz="1801" kern="1200">
          <a:solidFill>
            <a:schemeClr val="tx1"/>
          </a:solidFill>
          <a:latin typeface="+mn-lt"/>
          <a:ea typeface="+mn-ea"/>
          <a:cs typeface="+mn-cs"/>
        </a:defRPr>
      </a:lvl3pPr>
      <a:lvl4pPr marL="1371567" algn="l" defTabSz="914377" rtl="0" eaLnBrk="1" latinLnBrk="0" hangingPunct="1">
        <a:defRPr sz="1801" kern="1200">
          <a:solidFill>
            <a:schemeClr val="tx1"/>
          </a:solidFill>
          <a:latin typeface="+mn-lt"/>
          <a:ea typeface="+mn-ea"/>
          <a:cs typeface="+mn-cs"/>
        </a:defRPr>
      </a:lvl4pPr>
      <a:lvl5pPr marL="1828755" algn="l" defTabSz="914377" rtl="0" eaLnBrk="1" latinLnBrk="0" hangingPunct="1">
        <a:defRPr sz="1801" kern="1200">
          <a:solidFill>
            <a:schemeClr val="tx1"/>
          </a:solidFill>
          <a:latin typeface="+mn-lt"/>
          <a:ea typeface="+mn-ea"/>
          <a:cs typeface="+mn-cs"/>
        </a:defRPr>
      </a:lvl5pPr>
      <a:lvl6pPr marL="2285943" algn="l" defTabSz="914377" rtl="0" eaLnBrk="1" latinLnBrk="0" hangingPunct="1">
        <a:defRPr sz="1801" kern="1200">
          <a:solidFill>
            <a:schemeClr val="tx1"/>
          </a:solidFill>
          <a:latin typeface="+mn-lt"/>
          <a:ea typeface="+mn-ea"/>
          <a:cs typeface="+mn-cs"/>
        </a:defRPr>
      </a:lvl6pPr>
      <a:lvl7pPr marL="2743131" algn="l" defTabSz="914377" rtl="0" eaLnBrk="1" latinLnBrk="0" hangingPunct="1">
        <a:defRPr sz="1801" kern="1200">
          <a:solidFill>
            <a:schemeClr val="tx1"/>
          </a:solidFill>
          <a:latin typeface="+mn-lt"/>
          <a:ea typeface="+mn-ea"/>
          <a:cs typeface="+mn-cs"/>
        </a:defRPr>
      </a:lvl7pPr>
      <a:lvl8pPr marL="3200320" algn="l" defTabSz="914377" rtl="0" eaLnBrk="1" latinLnBrk="0" hangingPunct="1">
        <a:defRPr sz="1801" kern="1200">
          <a:solidFill>
            <a:schemeClr val="tx1"/>
          </a:solidFill>
          <a:latin typeface="+mn-lt"/>
          <a:ea typeface="+mn-ea"/>
          <a:cs typeface="+mn-cs"/>
        </a:defRPr>
      </a:lvl8pPr>
      <a:lvl9pPr marL="3657509" algn="l" defTabSz="914377" rtl="0" eaLnBrk="1" latinLnBrk="0" hangingPunct="1">
        <a:defRPr sz="1801"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640">
          <p15:clr>
            <a:srgbClr val="F26B43"/>
          </p15:clr>
        </p15:guide>
        <p15:guide id="4" orient="horz" pos="3952">
          <p15:clr>
            <a:srgbClr val="F26B43"/>
          </p15:clr>
        </p15:guide>
        <p15:guide id="5" pos="370">
          <p15:clr>
            <a:srgbClr val="F26B43"/>
          </p15:clr>
        </p15:guide>
        <p15:guide id="6" pos="7310">
          <p15:clr>
            <a:srgbClr val="F26B43"/>
          </p15:clr>
        </p15:guide>
        <p15:guide id="7" orient="horz" pos="368">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hyperlink" Target="mailto:david.morley@protiviti.com" TargetMode="Externa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image" Target="../media/image27.png"/><Relationship Id="rId1" Type="http://schemas.openxmlformats.org/officeDocument/2006/relationships/slideLayout" Target="../slideLayouts/slideLayout5.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11.xml.rels><?xml version="1.0" encoding="UTF-8" standalone="yes"?>
<Relationships xmlns="http://schemas.openxmlformats.org/package/2006/relationships"><Relationship Id="rId8" Type="http://schemas.openxmlformats.org/officeDocument/2006/relationships/hyperlink" Target="https://home.treasury.gov/system/files/136/ORP-Learning-Agenda-Final.pdf" TargetMode="External"/><Relationship Id="rId3" Type="http://schemas.openxmlformats.org/officeDocument/2006/relationships/image" Target="../media/image33.jpeg"/><Relationship Id="rId7" Type="http://schemas.openxmlformats.org/officeDocument/2006/relationships/hyperlink" Target="https://home.treasury.gov/policy-issues/coronavirus/assistance-for-american-industry" TargetMode="External"/><Relationship Id="rId2" Type="http://schemas.openxmlformats.org/officeDocument/2006/relationships/slideLayout" Target="../slideLayouts/slideLayout6.xml"/><Relationship Id="rId1" Type="http://schemas.openxmlformats.org/officeDocument/2006/relationships/tags" Target="../tags/tag13.xml"/><Relationship Id="rId6" Type="http://schemas.openxmlformats.org/officeDocument/2006/relationships/hyperlink" Target="https://home.treasury.gov/policy-issues/coronavirus/assistance-for-state-local-and-tribal-governments" TargetMode="External"/><Relationship Id="rId5" Type="http://schemas.openxmlformats.org/officeDocument/2006/relationships/hyperlink" Target="https://www.dama.org/cpages/body-of-knowledge" TargetMode="External"/><Relationship Id="rId10" Type="http://schemas.openxmlformats.org/officeDocument/2006/relationships/image" Target="../media/image35.svg"/><Relationship Id="rId4" Type="http://schemas.openxmlformats.org/officeDocument/2006/relationships/hyperlink" Target="https://www.protiviti.com/" TargetMode="External"/><Relationship Id="rId9" Type="http://schemas.openxmlformats.org/officeDocument/2006/relationships/image" Target="../media/image34.png"/></Relationships>
</file>

<file path=ppt/slides/_rels/slide2.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tags" Target="../tags/tag5.xml"/><Relationship Id="rId7" Type="http://schemas.openxmlformats.org/officeDocument/2006/relationships/slideLayout" Target="../slideLayouts/slideLayout5.xml"/><Relationship Id="rId2" Type="http://schemas.openxmlformats.org/officeDocument/2006/relationships/tags" Target="../tags/tag4.xml"/><Relationship Id="rId1" Type="http://schemas.openxmlformats.org/officeDocument/2006/relationships/tags" Target="../tags/tag3.xml"/><Relationship Id="rId6" Type="http://schemas.openxmlformats.org/officeDocument/2006/relationships/tags" Target="../tags/tag8.xml"/><Relationship Id="rId5" Type="http://schemas.openxmlformats.org/officeDocument/2006/relationships/tags" Target="../tags/tag7.xml"/><Relationship Id="rId10" Type="http://schemas.openxmlformats.org/officeDocument/2006/relationships/image" Target="../media/image11.svg"/><Relationship Id="rId4" Type="http://schemas.openxmlformats.org/officeDocument/2006/relationships/tags" Target="../tags/tag6.xml"/><Relationship Id="rId9" Type="http://schemas.openxmlformats.org/officeDocument/2006/relationships/image" Target="../media/image1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4.xml"/><Relationship Id="rId1" Type="http://schemas.openxmlformats.org/officeDocument/2006/relationships/tags" Target="../tags/tag9.xml"/><Relationship Id="rId4" Type="http://schemas.openxmlformats.org/officeDocument/2006/relationships/image" Target="../media/image13.sv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5.xml"/><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image" Target="../media/image16.jpg"/><Relationship Id="rId1" Type="http://schemas.openxmlformats.org/officeDocument/2006/relationships/slideLayout" Target="../slideLayouts/slideLayout4.xml"/><Relationship Id="rId5" Type="http://schemas.openxmlformats.org/officeDocument/2006/relationships/image" Target="../media/image19.jpeg"/><Relationship Id="rId4" Type="http://schemas.openxmlformats.org/officeDocument/2006/relationships/image" Target="../media/image18.jpeg"/></Relationships>
</file>

<file path=ppt/slides/_rels/slide9.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tags" Target="../tags/tag12.xml"/><Relationship Id="rId7" Type="http://schemas.openxmlformats.org/officeDocument/2006/relationships/image" Target="../media/image21.png"/><Relationship Id="rId12" Type="http://schemas.openxmlformats.org/officeDocument/2006/relationships/image" Target="../media/image26.svg"/><Relationship Id="rId2" Type="http://schemas.openxmlformats.org/officeDocument/2006/relationships/tags" Target="../tags/tag11.xml"/><Relationship Id="rId1" Type="http://schemas.openxmlformats.org/officeDocument/2006/relationships/tags" Target="../tags/tag10.xml"/><Relationship Id="rId6" Type="http://schemas.openxmlformats.org/officeDocument/2006/relationships/image" Target="../media/image20.jpeg"/><Relationship Id="rId11" Type="http://schemas.openxmlformats.org/officeDocument/2006/relationships/image" Target="../media/image25.png"/><Relationship Id="rId5" Type="http://schemas.openxmlformats.org/officeDocument/2006/relationships/notesSlide" Target="../notesSlides/notesSlide2.xml"/><Relationship Id="rId10" Type="http://schemas.openxmlformats.org/officeDocument/2006/relationships/image" Target="../media/image24.svg"/><Relationship Id="rId4" Type="http://schemas.openxmlformats.org/officeDocument/2006/relationships/slideLayout" Target="../slideLayouts/slideLayout4.xml"/><Relationship Id="rId9"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514AC86-DABB-7A60-4F02-BE9829E000CF}"/>
              </a:ext>
            </a:extLst>
          </p:cNvPr>
          <p:cNvSpPr>
            <a:spLocks noGrp="1"/>
          </p:cNvSpPr>
          <p:nvPr>
            <p:ph type="body" sz="quarter" idx="10"/>
          </p:nvPr>
        </p:nvSpPr>
        <p:spPr/>
        <p:txBody>
          <a:bodyPr/>
          <a:lstStyle/>
          <a:p>
            <a:r>
              <a:rPr lang="en-US" dirty="0"/>
              <a:t>From Data Analyzer to Decision Enabler to Business Driver</a:t>
            </a:r>
            <a:endParaRPr lang="de-DE" dirty="0"/>
          </a:p>
        </p:txBody>
      </p:sp>
      <p:sp>
        <p:nvSpPr>
          <p:cNvPr id="3" name="Text Placeholder 2">
            <a:extLst>
              <a:ext uri="{FF2B5EF4-FFF2-40B4-BE49-F238E27FC236}">
                <a16:creationId xmlns:a16="http://schemas.microsoft.com/office/drawing/2014/main" id="{A74C78D8-6519-8721-16ED-41F93681364A}"/>
              </a:ext>
            </a:extLst>
          </p:cNvPr>
          <p:cNvSpPr>
            <a:spLocks noGrp="1"/>
          </p:cNvSpPr>
          <p:nvPr>
            <p:ph type="body" sz="quarter" idx="11"/>
          </p:nvPr>
        </p:nvSpPr>
        <p:spPr>
          <a:xfrm>
            <a:off x="804864" y="3389078"/>
            <a:ext cx="6326462" cy="287867"/>
          </a:xfrm>
        </p:spPr>
        <p:txBody>
          <a:bodyPr/>
          <a:lstStyle/>
          <a:p>
            <a:r>
              <a:rPr lang="en-US" dirty="0"/>
              <a:t>How To Elevate your Organization’s Data Analytics Maturity</a:t>
            </a:r>
          </a:p>
        </p:txBody>
      </p:sp>
      <p:sp>
        <p:nvSpPr>
          <p:cNvPr id="4" name="Text Placeholder 3">
            <a:extLst>
              <a:ext uri="{FF2B5EF4-FFF2-40B4-BE49-F238E27FC236}">
                <a16:creationId xmlns:a16="http://schemas.microsoft.com/office/drawing/2014/main" id="{5C9760B3-5442-9543-8CD6-86BECCA8AEC7}"/>
              </a:ext>
            </a:extLst>
          </p:cNvPr>
          <p:cNvSpPr>
            <a:spLocks noGrp="1"/>
          </p:cNvSpPr>
          <p:nvPr>
            <p:ph type="body" sz="quarter" idx="12"/>
          </p:nvPr>
        </p:nvSpPr>
        <p:spPr/>
        <p:txBody>
          <a:bodyPr/>
          <a:lstStyle/>
          <a:p>
            <a:r>
              <a:rPr lang="en-US" dirty="0"/>
              <a:t>CDAO Dallas 2024</a:t>
            </a:r>
          </a:p>
          <a:p>
            <a:r>
              <a:rPr lang="en-US" dirty="0"/>
              <a:t>David Morley</a:t>
            </a:r>
          </a:p>
          <a:p>
            <a:endParaRPr lang="en-US" dirty="0"/>
          </a:p>
          <a:p>
            <a:endParaRPr lang="en-US" dirty="0">
              <a:solidFill>
                <a:schemeClr val="tx1"/>
              </a:solidFill>
            </a:endParaRPr>
          </a:p>
          <a:p>
            <a:r>
              <a:rPr lang="en-US" dirty="0">
                <a:solidFill>
                  <a:schemeClr val="tx1"/>
                </a:solidFill>
              </a:rPr>
              <a:t>Former Director of Data Governance at US Treasury</a:t>
            </a:r>
          </a:p>
          <a:p>
            <a:r>
              <a:rPr lang="en-US" dirty="0">
                <a:solidFill>
                  <a:schemeClr val="tx1"/>
                </a:solidFill>
                <a:hlinkClick r:id="rId2"/>
              </a:rPr>
              <a:t>david.morley@protiviti.com</a:t>
            </a:r>
            <a:endParaRPr lang="en-US" dirty="0">
              <a:solidFill>
                <a:schemeClr val="tx1"/>
              </a:solidFill>
            </a:endParaRPr>
          </a:p>
          <a:p>
            <a:r>
              <a:rPr lang="en-US" dirty="0">
                <a:solidFill>
                  <a:schemeClr val="tx1"/>
                </a:solidFill>
              </a:rPr>
              <a:t>(214) 566-3647</a:t>
            </a:r>
          </a:p>
          <a:p>
            <a:endParaRPr lang="en-US" dirty="0"/>
          </a:p>
        </p:txBody>
      </p:sp>
      <p:sp>
        <p:nvSpPr>
          <p:cNvPr id="5" name="Rectangle 4">
            <a:extLst>
              <a:ext uri="{FF2B5EF4-FFF2-40B4-BE49-F238E27FC236}">
                <a16:creationId xmlns:a16="http://schemas.microsoft.com/office/drawing/2014/main" id="{A99F6560-7DA4-F1D3-0B3A-9118EB9E1A62}"/>
              </a:ext>
            </a:extLst>
          </p:cNvPr>
          <p:cNvSpPr/>
          <p:nvPr/>
        </p:nvSpPr>
        <p:spPr>
          <a:xfrm>
            <a:off x="10191509" y="584200"/>
            <a:ext cx="1413116" cy="431800"/>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400" b="1" dirty="0"/>
              <a:t>Option</a:t>
            </a:r>
          </a:p>
        </p:txBody>
      </p:sp>
    </p:spTree>
    <p:extLst>
      <p:ext uri="{BB962C8B-B14F-4D97-AF65-F5344CB8AC3E}">
        <p14:creationId xmlns:p14="http://schemas.microsoft.com/office/powerpoint/2010/main" val="10308505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1ABC4C3C-FD1B-41F2-9821-157FC377C669}"/>
              </a:ext>
            </a:extLst>
          </p:cNvPr>
          <p:cNvSpPr>
            <a:spLocks noGrp="1"/>
          </p:cNvSpPr>
          <p:nvPr>
            <p:ph type="sldNum" sz="quarter" idx="12"/>
          </p:nvPr>
        </p:nvSpPr>
        <p:spPr/>
        <p:txBody>
          <a:bodyPr/>
          <a:lstStyle/>
          <a:p>
            <a:fld id="{1C026648-BCB3-47E3-8128-611D1202DC8A}" type="slidenum">
              <a:rPr lang="en-US" smtClean="0"/>
              <a:pPr/>
              <a:t>10</a:t>
            </a:fld>
            <a:endParaRPr lang="en-US" dirty="0"/>
          </a:p>
        </p:txBody>
      </p:sp>
      <p:sp>
        <p:nvSpPr>
          <p:cNvPr id="4" name="Text Placeholder 3">
            <a:extLst>
              <a:ext uri="{FF2B5EF4-FFF2-40B4-BE49-F238E27FC236}">
                <a16:creationId xmlns:a16="http://schemas.microsoft.com/office/drawing/2014/main" id="{FEA2B73E-3EDC-4755-8166-22B38B6EFC93}"/>
              </a:ext>
            </a:extLst>
          </p:cNvPr>
          <p:cNvSpPr>
            <a:spLocks noGrp="1"/>
          </p:cNvSpPr>
          <p:nvPr>
            <p:ph type="body" sz="quarter" idx="13"/>
          </p:nvPr>
        </p:nvSpPr>
        <p:spPr/>
        <p:txBody>
          <a:bodyPr/>
          <a:lstStyle/>
          <a:p>
            <a:r>
              <a:rPr lang="en-US" dirty="0"/>
              <a:t>10 US treasury programs</a:t>
            </a:r>
          </a:p>
        </p:txBody>
      </p:sp>
      <p:sp>
        <p:nvSpPr>
          <p:cNvPr id="2" name="Title 1">
            <a:extLst>
              <a:ext uri="{FF2B5EF4-FFF2-40B4-BE49-F238E27FC236}">
                <a16:creationId xmlns:a16="http://schemas.microsoft.com/office/drawing/2014/main" id="{E7D26B02-D22E-4EFE-96D8-6A3A7F599727}"/>
              </a:ext>
            </a:extLst>
          </p:cNvPr>
          <p:cNvSpPr>
            <a:spLocks noGrp="1"/>
          </p:cNvSpPr>
          <p:nvPr>
            <p:ph type="title"/>
          </p:nvPr>
        </p:nvSpPr>
        <p:spPr/>
        <p:txBody>
          <a:bodyPr>
            <a:normAutofit fontScale="90000"/>
          </a:bodyPr>
          <a:lstStyle/>
          <a:p>
            <a:r>
              <a:rPr lang="en-US" dirty="0"/>
              <a:t>Data maturity assessment </a:t>
            </a:r>
          </a:p>
        </p:txBody>
      </p:sp>
      <p:cxnSp>
        <p:nvCxnSpPr>
          <p:cNvPr id="7" name="Straight Arrow Connector 6">
            <a:extLst>
              <a:ext uri="{FF2B5EF4-FFF2-40B4-BE49-F238E27FC236}">
                <a16:creationId xmlns:a16="http://schemas.microsoft.com/office/drawing/2014/main" id="{A65543E9-B86C-4BCF-BA7F-28BC3B8A15A4}"/>
              </a:ext>
            </a:extLst>
          </p:cNvPr>
          <p:cNvCxnSpPr>
            <a:cxnSpLocks/>
          </p:cNvCxnSpPr>
          <p:nvPr/>
        </p:nvCxnSpPr>
        <p:spPr bwMode="gray">
          <a:xfrm>
            <a:off x="587375" y="6165048"/>
            <a:ext cx="9729933" cy="0"/>
          </a:xfrm>
          <a:prstGeom prst="straightConnector1">
            <a:avLst/>
          </a:prstGeom>
          <a:ln w="12700">
            <a:solidFill>
              <a:schemeClr val="tx1"/>
            </a:solidFill>
            <a:headEnd type="none" w="med" len="med"/>
            <a:tailEnd type="arrow" w="sm" len="sm"/>
          </a:ln>
          <a:effectLst/>
        </p:spPr>
        <p:style>
          <a:lnRef idx="2">
            <a:schemeClr val="accent1"/>
          </a:lnRef>
          <a:fillRef idx="0">
            <a:schemeClr val="accent1"/>
          </a:fillRef>
          <a:effectRef idx="1">
            <a:schemeClr val="accent1"/>
          </a:effectRef>
          <a:fontRef idx="minor">
            <a:schemeClr val="tx1"/>
          </a:fontRef>
        </p:style>
      </p:cxnSp>
      <p:cxnSp>
        <p:nvCxnSpPr>
          <p:cNvPr id="22" name="Straight Arrow Connector 21">
            <a:extLst>
              <a:ext uri="{FF2B5EF4-FFF2-40B4-BE49-F238E27FC236}">
                <a16:creationId xmlns:a16="http://schemas.microsoft.com/office/drawing/2014/main" id="{D9E4A677-5C57-4C60-99D5-BF26A831B2A5}"/>
              </a:ext>
            </a:extLst>
          </p:cNvPr>
          <p:cNvCxnSpPr>
            <a:cxnSpLocks/>
          </p:cNvCxnSpPr>
          <p:nvPr/>
        </p:nvCxnSpPr>
        <p:spPr bwMode="gray">
          <a:xfrm flipV="1">
            <a:off x="587375" y="2138647"/>
            <a:ext cx="0" cy="4021265"/>
          </a:xfrm>
          <a:prstGeom prst="straightConnector1">
            <a:avLst/>
          </a:prstGeom>
          <a:ln w="12700">
            <a:solidFill>
              <a:schemeClr val="tx1"/>
            </a:solidFill>
            <a:headEnd type="none" w="med" len="med"/>
            <a:tailEnd type="arrow" w="sm" len="sm"/>
          </a:ln>
          <a:effectLst/>
        </p:spPr>
        <p:style>
          <a:lnRef idx="2">
            <a:schemeClr val="accent1"/>
          </a:lnRef>
          <a:fillRef idx="0">
            <a:schemeClr val="accent1"/>
          </a:fillRef>
          <a:effectRef idx="1">
            <a:schemeClr val="accent1"/>
          </a:effectRef>
          <a:fontRef idx="minor">
            <a:schemeClr val="tx1"/>
          </a:fontRef>
        </p:style>
      </p:cxnSp>
      <p:sp>
        <p:nvSpPr>
          <p:cNvPr id="23" name="TextBox 22">
            <a:extLst>
              <a:ext uri="{FF2B5EF4-FFF2-40B4-BE49-F238E27FC236}">
                <a16:creationId xmlns:a16="http://schemas.microsoft.com/office/drawing/2014/main" id="{D275BEA2-CF0E-4569-893E-A4E95BC2EFC3}"/>
              </a:ext>
            </a:extLst>
          </p:cNvPr>
          <p:cNvSpPr txBox="1"/>
          <p:nvPr/>
        </p:nvSpPr>
        <p:spPr bwMode="gray">
          <a:xfrm flipH="1">
            <a:off x="4457246" y="6033399"/>
            <a:ext cx="2461616" cy="246221"/>
          </a:xfrm>
          <a:prstGeom prst="rect">
            <a:avLst/>
          </a:prstGeom>
          <a:solidFill>
            <a:schemeClr val="bg1"/>
          </a:solidFill>
        </p:spPr>
        <p:txBody>
          <a:bodyPr wrap="square" rtlCol="0" anchor="ctr">
            <a:spAutoFit/>
          </a:bodyPr>
          <a:lstStyle/>
          <a:p>
            <a:pPr algn="ctr"/>
            <a:r>
              <a:rPr lang="en-US" sz="1000" b="1" dirty="0">
                <a:solidFill>
                  <a:srgbClr val="000000"/>
                </a:solidFill>
                <a:latin typeface="+mj-lt"/>
                <a:cs typeface="Calibri" panose="020F0502020204030204" pitchFamily="34" charset="0"/>
              </a:rPr>
              <a:t>Analytical sophistication</a:t>
            </a:r>
          </a:p>
        </p:txBody>
      </p:sp>
      <p:sp>
        <p:nvSpPr>
          <p:cNvPr id="8" name="Rounded Rectangle 26">
            <a:extLst>
              <a:ext uri="{FF2B5EF4-FFF2-40B4-BE49-F238E27FC236}">
                <a16:creationId xmlns:a16="http://schemas.microsoft.com/office/drawing/2014/main" id="{438CA000-FFA9-4C92-A1E3-3825A1830E40}"/>
              </a:ext>
            </a:extLst>
          </p:cNvPr>
          <p:cNvSpPr/>
          <p:nvPr/>
        </p:nvSpPr>
        <p:spPr bwMode="gray">
          <a:xfrm>
            <a:off x="1336550" y="5439349"/>
            <a:ext cx="1589085" cy="594050"/>
          </a:xfrm>
          <a:prstGeom prst="roundRect">
            <a:avLst>
              <a:gd name="adj" fmla="val 0"/>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b="1" dirty="0">
                <a:solidFill>
                  <a:srgbClr val="000000"/>
                </a:solidFill>
                <a:latin typeface="+mj-lt"/>
                <a:cs typeface="Calibri" panose="020F0502020204030204" pitchFamily="34" charset="0"/>
              </a:rPr>
              <a:t>Descriptive analytics</a:t>
            </a:r>
          </a:p>
        </p:txBody>
      </p:sp>
      <p:sp>
        <p:nvSpPr>
          <p:cNvPr id="9" name="TextBox 8">
            <a:extLst>
              <a:ext uri="{FF2B5EF4-FFF2-40B4-BE49-F238E27FC236}">
                <a16:creationId xmlns:a16="http://schemas.microsoft.com/office/drawing/2014/main" id="{2E098F6A-98EE-4B18-8FE9-992FB8E4386C}"/>
              </a:ext>
            </a:extLst>
          </p:cNvPr>
          <p:cNvSpPr txBox="1"/>
          <p:nvPr/>
        </p:nvSpPr>
        <p:spPr bwMode="gray">
          <a:xfrm>
            <a:off x="1285281" y="5236262"/>
            <a:ext cx="1691622" cy="153888"/>
          </a:xfrm>
          <a:prstGeom prst="rect">
            <a:avLst/>
          </a:prstGeom>
          <a:noFill/>
        </p:spPr>
        <p:txBody>
          <a:bodyPr wrap="square" lIns="0" tIns="0" rIns="0" bIns="0" rtlCol="0" anchor="ctr">
            <a:spAutoFit/>
          </a:bodyPr>
          <a:lstStyle/>
          <a:p>
            <a:pPr algn="ctr"/>
            <a:r>
              <a:rPr lang="en-US" sz="1000" b="1" dirty="0">
                <a:solidFill>
                  <a:schemeClr val="accent2"/>
                </a:solidFill>
                <a:latin typeface="+mj-lt"/>
                <a:cs typeface="Calibri" panose="020F0502020204030204" pitchFamily="34" charset="0"/>
              </a:rPr>
              <a:t>What happened?</a:t>
            </a:r>
          </a:p>
        </p:txBody>
      </p:sp>
      <p:sp>
        <p:nvSpPr>
          <p:cNvPr id="10" name="Rounded Rectangle 28">
            <a:extLst>
              <a:ext uri="{FF2B5EF4-FFF2-40B4-BE49-F238E27FC236}">
                <a16:creationId xmlns:a16="http://schemas.microsoft.com/office/drawing/2014/main" id="{BCBD77AB-A8C8-4A58-B8FC-6F0D79E5A207}"/>
              </a:ext>
            </a:extLst>
          </p:cNvPr>
          <p:cNvSpPr/>
          <p:nvPr/>
        </p:nvSpPr>
        <p:spPr bwMode="gray">
          <a:xfrm>
            <a:off x="3794477" y="5188893"/>
            <a:ext cx="1589085" cy="594050"/>
          </a:xfrm>
          <a:prstGeom prst="roundRect">
            <a:avLst>
              <a:gd name="adj" fmla="val 0"/>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b="1" dirty="0">
                <a:solidFill>
                  <a:srgbClr val="000000"/>
                </a:solidFill>
                <a:latin typeface="+mj-lt"/>
                <a:cs typeface="Calibri" panose="020F0502020204030204" pitchFamily="34" charset="0"/>
              </a:rPr>
              <a:t>Diagnostic analytics</a:t>
            </a:r>
          </a:p>
        </p:txBody>
      </p:sp>
      <p:sp>
        <p:nvSpPr>
          <p:cNvPr id="11" name="TextBox 10">
            <a:extLst>
              <a:ext uri="{FF2B5EF4-FFF2-40B4-BE49-F238E27FC236}">
                <a16:creationId xmlns:a16="http://schemas.microsoft.com/office/drawing/2014/main" id="{A56B8691-B2B1-4175-80F7-9ED6EE6695F8}"/>
              </a:ext>
            </a:extLst>
          </p:cNvPr>
          <p:cNvSpPr txBox="1"/>
          <p:nvPr/>
        </p:nvSpPr>
        <p:spPr bwMode="gray">
          <a:xfrm>
            <a:off x="4549940" y="4990025"/>
            <a:ext cx="1691622" cy="153888"/>
          </a:xfrm>
          <a:prstGeom prst="rect">
            <a:avLst/>
          </a:prstGeom>
          <a:noFill/>
        </p:spPr>
        <p:txBody>
          <a:bodyPr wrap="square" lIns="0" tIns="0" rIns="0" bIns="0" rtlCol="0" anchor="ctr">
            <a:spAutoFit/>
          </a:bodyPr>
          <a:lstStyle/>
          <a:p>
            <a:pPr algn="ctr"/>
            <a:r>
              <a:rPr lang="en-US" sz="1000" b="1" dirty="0">
                <a:solidFill>
                  <a:schemeClr val="accent2"/>
                </a:solidFill>
                <a:latin typeface="+mj-lt"/>
                <a:cs typeface="Calibri" panose="020F0502020204030204" pitchFamily="34" charset="0"/>
              </a:rPr>
              <a:t>Why did it happen?</a:t>
            </a:r>
          </a:p>
        </p:txBody>
      </p:sp>
      <p:sp>
        <p:nvSpPr>
          <p:cNvPr id="12" name="Rounded Rectangle 30">
            <a:extLst>
              <a:ext uri="{FF2B5EF4-FFF2-40B4-BE49-F238E27FC236}">
                <a16:creationId xmlns:a16="http://schemas.microsoft.com/office/drawing/2014/main" id="{BED6DE2E-E6A0-4987-986F-FABEC451AC60}"/>
              </a:ext>
            </a:extLst>
          </p:cNvPr>
          <p:cNvSpPr/>
          <p:nvPr/>
        </p:nvSpPr>
        <p:spPr bwMode="gray">
          <a:xfrm>
            <a:off x="6031674" y="4421716"/>
            <a:ext cx="1589085" cy="594050"/>
          </a:xfrm>
          <a:prstGeom prst="roundRect">
            <a:avLst>
              <a:gd name="adj" fmla="val 0"/>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b="1" dirty="0">
                <a:solidFill>
                  <a:srgbClr val="000000"/>
                </a:solidFill>
                <a:latin typeface="+mj-lt"/>
                <a:cs typeface="Calibri" panose="020F0502020204030204" pitchFamily="34" charset="0"/>
              </a:rPr>
              <a:t>Comparative analytics</a:t>
            </a:r>
          </a:p>
        </p:txBody>
      </p:sp>
      <p:sp>
        <p:nvSpPr>
          <p:cNvPr id="13" name="TextBox 12">
            <a:extLst>
              <a:ext uri="{FF2B5EF4-FFF2-40B4-BE49-F238E27FC236}">
                <a16:creationId xmlns:a16="http://schemas.microsoft.com/office/drawing/2014/main" id="{9AB0E099-58DD-4573-9AFB-F5DA6CCE4A50}"/>
              </a:ext>
            </a:extLst>
          </p:cNvPr>
          <p:cNvSpPr txBox="1"/>
          <p:nvPr/>
        </p:nvSpPr>
        <p:spPr bwMode="gray">
          <a:xfrm>
            <a:off x="5834155" y="4237884"/>
            <a:ext cx="2169414" cy="153888"/>
          </a:xfrm>
          <a:prstGeom prst="rect">
            <a:avLst/>
          </a:prstGeom>
          <a:noFill/>
        </p:spPr>
        <p:txBody>
          <a:bodyPr wrap="square" lIns="0" tIns="0" rIns="0" bIns="0" rtlCol="0" anchor="ctr">
            <a:spAutoFit/>
          </a:bodyPr>
          <a:lstStyle/>
          <a:p>
            <a:pPr algn="ctr"/>
            <a:r>
              <a:rPr lang="en-US" sz="1000" b="1" dirty="0">
                <a:solidFill>
                  <a:schemeClr val="accent2"/>
                </a:solidFill>
                <a:latin typeface="+mj-lt"/>
                <a:cs typeface="Calibri" panose="020F0502020204030204" pitchFamily="34" charset="0"/>
              </a:rPr>
              <a:t>To whom it happened?</a:t>
            </a:r>
          </a:p>
        </p:txBody>
      </p:sp>
      <p:sp>
        <p:nvSpPr>
          <p:cNvPr id="14" name="Rounded Rectangle 32">
            <a:extLst>
              <a:ext uri="{FF2B5EF4-FFF2-40B4-BE49-F238E27FC236}">
                <a16:creationId xmlns:a16="http://schemas.microsoft.com/office/drawing/2014/main" id="{76D69E4A-5C8B-4C86-A927-B8D5942E5625}"/>
              </a:ext>
            </a:extLst>
          </p:cNvPr>
          <p:cNvSpPr/>
          <p:nvPr/>
        </p:nvSpPr>
        <p:spPr bwMode="gray">
          <a:xfrm>
            <a:off x="7548371" y="3538418"/>
            <a:ext cx="1589085" cy="594050"/>
          </a:xfrm>
          <a:prstGeom prst="roundRect">
            <a:avLst>
              <a:gd name="adj" fmla="val 0"/>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b="1" dirty="0">
                <a:solidFill>
                  <a:srgbClr val="000000"/>
                </a:solidFill>
                <a:latin typeface="+mj-lt"/>
                <a:cs typeface="Calibri" panose="020F0502020204030204" pitchFamily="34" charset="0"/>
              </a:rPr>
              <a:t>Predictive analytics</a:t>
            </a:r>
          </a:p>
        </p:txBody>
      </p:sp>
      <p:sp>
        <p:nvSpPr>
          <p:cNvPr id="15" name="TextBox 14">
            <a:extLst>
              <a:ext uri="{FF2B5EF4-FFF2-40B4-BE49-F238E27FC236}">
                <a16:creationId xmlns:a16="http://schemas.microsoft.com/office/drawing/2014/main" id="{0FF7C733-A5F0-422C-9A97-42B8B8FBC769}"/>
              </a:ext>
            </a:extLst>
          </p:cNvPr>
          <p:cNvSpPr txBox="1"/>
          <p:nvPr/>
        </p:nvSpPr>
        <p:spPr bwMode="gray">
          <a:xfrm>
            <a:off x="7455766" y="3323607"/>
            <a:ext cx="1747306" cy="153888"/>
          </a:xfrm>
          <a:prstGeom prst="rect">
            <a:avLst/>
          </a:prstGeom>
          <a:noFill/>
        </p:spPr>
        <p:txBody>
          <a:bodyPr wrap="square" lIns="0" tIns="0" rIns="0" bIns="0" rtlCol="0" anchor="ctr">
            <a:spAutoFit/>
          </a:bodyPr>
          <a:lstStyle/>
          <a:p>
            <a:pPr algn="ctr"/>
            <a:r>
              <a:rPr lang="en-US" sz="1000" b="1" dirty="0">
                <a:solidFill>
                  <a:schemeClr val="accent2"/>
                </a:solidFill>
                <a:latin typeface="+mj-lt"/>
                <a:cs typeface="Calibri" panose="020F0502020204030204" pitchFamily="34" charset="0"/>
              </a:rPr>
              <a:t>What will happen?</a:t>
            </a:r>
          </a:p>
        </p:txBody>
      </p:sp>
      <p:sp>
        <p:nvSpPr>
          <p:cNvPr id="16" name="Rounded Rectangle 34">
            <a:extLst>
              <a:ext uri="{FF2B5EF4-FFF2-40B4-BE49-F238E27FC236}">
                <a16:creationId xmlns:a16="http://schemas.microsoft.com/office/drawing/2014/main" id="{4597B48B-E5C2-4B39-999B-0D7A073221C4}"/>
              </a:ext>
            </a:extLst>
          </p:cNvPr>
          <p:cNvSpPr/>
          <p:nvPr/>
        </p:nvSpPr>
        <p:spPr bwMode="gray">
          <a:xfrm>
            <a:off x="8681188" y="2519278"/>
            <a:ext cx="1363892" cy="594050"/>
          </a:xfrm>
          <a:prstGeom prst="roundRect">
            <a:avLst>
              <a:gd name="adj" fmla="val 0"/>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b="1" dirty="0">
                <a:solidFill>
                  <a:srgbClr val="000000"/>
                </a:solidFill>
                <a:latin typeface="+mj-lt"/>
                <a:cs typeface="Calibri" panose="020F0502020204030204" pitchFamily="34" charset="0"/>
              </a:rPr>
              <a:t>Prescriptive </a:t>
            </a:r>
            <a:br>
              <a:rPr lang="en-US" sz="1000" b="1" dirty="0">
                <a:solidFill>
                  <a:srgbClr val="000000"/>
                </a:solidFill>
                <a:latin typeface="+mj-lt"/>
                <a:cs typeface="Calibri" panose="020F0502020204030204" pitchFamily="34" charset="0"/>
              </a:rPr>
            </a:br>
            <a:r>
              <a:rPr lang="en-US" sz="1000" b="1" dirty="0">
                <a:solidFill>
                  <a:srgbClr val="000000"/>
                </a:solidFill>
                <a:latin typeface="+mj-lt"/>
                <a:cs typeface="Calibri" panose="020F0502020204030204" pitchFamily="34" charset="0"/>
              </a:rPr>
              <a:t>analytics</a:t>
            </a:r>
          </a:p>
        </p:txBody>
      </p:sp>
      <p:sp>
        <p:nvSpPr>
          <p:cNvPr id="17" name="TextBox 16">
            <a:extLst>
              <a:ext uri="{FF2B5EF4-FFF2-40B4-BE49-F238E27FC236}">
                <a16:creationId xmlns:a16="http://schemas.microsoft.com/office/drawing/2014/main" id="{D0998853-23A2-48C5-BA56-53017E3F3EC1}"/>
              </a:ext>
            </a:extLst>
          </p:cNvPr>
          <p:cNvSpPr txBox="1"/>
          <p:nvPr/>
        </p:nvSpPr>
        <p:spPr bwMode="gray">
          <a:xfrm>
            <a:off x="8681187" y="2138481"/>
            <a:ext cx="1977018" cy="307777"/>
          </a:xfrm>
          <a:prstGeom prst="rect">
            <a:avLst/>
          </a:prstGeom>
          <a:noFill/>
        </p:spPr>
        <p:txBody>
          <a:bodyPr wrap="square" lIns="0" tIns="0" rIns="0" bIns="0" rtlCol="0" anchor="ctr">
            <a:spAutoFit/>
          </a:bodyPr>
          <a:lstStyle/>
          <a:p>
            <a:r>
              <a:rPr lang="en-US" sz="1000" b="1" dirty="0">
                <a:solidFill>
                  <a:schemeClr val="accent2"/>
                </a:solidFill>
                <a:latin typeface="+mj-lt"/>
                <a:cs typeface="Calibri" panose="020F0502020204030204" pitchFamily="34" charset="0"/>
              </a:rPr>
              <a:t>How can we</a:t>
            </a:r>
            <a:br>
              <a:rPr lang="en-US" sz="1000" b="1" dirty="0">
                <a:solidFill>
                  <a:schemeClr val="accent2"/>
                </a:solidFill>
                <a:latin typeface="+mj-lt"/>
                <a:cs typeface="Calibri" panose="020F0502020204030204" pitchFamily="34" charset="0"/>
              </a:rPr>
            </a:br>
            <a:r>
              <a:rPr lang="en-US" sz="1000" b="1" dirty="0">
                <a:solidFill>
                  <a:schemeClr val="accent2"/>
                </a:solidFill>
                <a:latin typeface="+mj-lt"/>
                <a:cs typeface="Calibri" panose="020F0502020204030204" pitchFamily="34" charset="0"/>
              </a:rPr>
              <a:t>make it happen?</a:t>
            </a:r>
          </a:p>
        </p:txBody>
      </p:sp>
      <p:sp>
        <p:nvSpPr>
          <p:cNvPr id="18" name="TextBox 17">
            <a:extLst>
              <a:ext uri="{FF2B5EF4-FFF2-40B4-BE49-F238E27FC236}">
                <a16:creationId xmlns:a16="http://schemas.microsoft.com/office/drawing/2014/main" id="{DA790024-1B43-4D95-AB6B-7FC4CFD56EF7}"/>
              </a:ext>
            </a:extLst>
          </p:cNvPr>
          <p:cNvSpPr txBox="1"/>
          <p:nvPr/>
        </p:nvSpPr>
        <p:spPr bwMode="gray">
          <a:xfrm rot="20810006">
            <a:off x="4112516" y="5841247"/>
            <a:ext cx="1547969" cy="153888"/>
          </a:xfrm>
          <a:prstGeom prst="rect">
            <a:avLst/>
          </a:prstGeom>
          <a:noFill/>
        </p:spPr>
        <p:txBody>
          <a:bodyPr wrap="square" lIns="0" tIns="0" rIns="0" bIns="0" rtlCol="0" anchor="ctr">
            <a:spAutoFit/>
          </a:bodyPr>
          <a:lstStyle/>
          <a:p>
            <a:pPr algn="ctr"/>
            <a:r>
              <a:rPr lang="en-US" sz="1000" b="1" dirty="0">
                <a:solidFill>
                  <a:schemeClr val="accent6"/>
                </a:solidFill>
                <a:latin typeface="+mj-lt"/>
                <a:cs typeface="Calibri" panose="020F0502020204030204" pitchFamily="34" charset="0"/>
              </a:rPr>
              <a:t>Hindsight</a:t>
            </a:r>
          </a:p>
        </p:txBody>
      </p:sp>
      <p:sp>
        <p:nvSpPr>
          <p:cNvPr id="19" name="TextBox 18">
            <a:extLst>
              <a:ext uri="{FF2B5EF4-FFF2-40B4-BE49-F238E27FC236}">
                <a16:creationId xmlns:a16="http://schemas.microsoft.com/office/drawing/2014/main" id="{F382300E-F8EF-4E5E-AAE3-9A1DC0588D0A}"/>
              </a:ext>
            </a:extLst>
          </p:cNvPr>
          <p:cNvSpPr txBox="1"/>
          <p:nvPr/>
        </p:nvSpPr>
        <p:spPr bwMode="gray">
          <a:xfrm rot="20047585">
            <a:off x="7355913" y="5089734"/>
            <a:ext cx="922423" cy="153888"/>
          </a:xfrm>
          <a:prstGeom prst="rect">
            <a:avLst/>
          </a:prstGeom>
          <a:noFill/>
        </p:spPr>
        <p:txBody>
          <a:bodyPr wrap="square" lIns="0" tIns="0" rIns="0" bIns="0" rtlCol="0" anchor="ctr">
            <a:spAutoFit/>
          </a:bodyPr>
          <a:lstStyle/>
          <a:p>
            <a:pPr algn="ctr"/>
            <a:r>
              <a:rPr lang="en-US" sz="1000" b="1" dirty="0">
                <a:solidFill>
                  <a:schemeClr val="accent6"/>
                </a:solidFill>
                <a:latin typeface="+mj-lt"/>
                <a:cs typeface="Calibri" panose="020F0502020204030204" pitchFamily="34" charset="0"/>
              </a:rPr>
              <a:t>Insight</a:t>
            </a:r>
          </a:p>
        </p:txBody>
      </p:sp>
      <p:sp>
        <p:nvSpPr>
          <p:cNvPr id="20" name="TextBox 19">
            <a:extLst>
              <a:ext uri="{FF2B5EF4-FFF2-40B4-BE49-F238E27FC236}">
                <a16:creationId xmlns:a16="http://schemas.microsoft.com/office/drawing/2014/main" id="{12BBF400-7647-4A70-B4EF-94D7F0DFDF9A}"/>
              </a:ext>
            </a:extLst>
          </p:cNvPr>
          <p:cNvSpPr txBox="1"/>
          <p:nvPr/>
        </p:nvSpPr>
        <p:spPr bwMode="gray">
          <a:xfrm rot="18406367">
            <a:off x="9396993" y="3458043"/>
            <a:ext cx="1255818" cy="153888"/>
          </a:xfrm>
          <a:prstGeom prst="rect">
            <a:avLst/>
          </a:prstGeom>
          <a:noFill/>
        </p:spPr>
        <p:txBody>
          <a:bodyPr wrap="square" lIns="0" tIns="0" rIns="0" bIns="0" rtlCol="0" anchor="ctr">
            <a:spAutoFit/>
          </a:bodyPr>
          <a:lstStyle/>
          <a:p>
            <a:pPr algn="ctr"/>
            <a:r>
              <a:rPr lang="en-US" sz="1000" b="1" dirty="0">
                <a:solidFill>
                  <a:schemeClr val="accent6"/>
                </a:solidFill>
                <a:latin typeface="+mj-lt"/>
                <a:cs typeface="Calibri" panose="020F0502020204030204" pitchFamily="34" charset="0"/>
              </a:rPr>
              <a:t>Foresight</a:t>
            </a:r>
          </a:p>
        </p:txBody>
      </p:sp>
      <p:sp>
        <p:nvSpPr>
          <p:cNvPr id="24" name="TextBox 23">
            <a:extLst>
              <a:ext uri="{FF2B5EF4-FFF2-40B4-BE49-F238E27FC236}">
                <a16:creationId xmlns:a16="http://schemas.microsoft.com/office/drawing/2014/main" id="{F251F92D-2237-48B3-A618-C22ACEF2ABB6}"/>
              </a:ext>
            </a:extLst>
          </p:cNvPr>
          <p:cNvSpPr txBox="1"/>
          <p:nvPr/>
        </p:nvSpPr>
        <p:spPr bwMode="gray">
          <a:xfrm rot="16200000" flipH="1">
            <a:off x="-463268" y="4026169"/>
            <a:ext cx="2073041" cy="246220"/>
          </a:xfrm>
          <a:prstGeom prst="rect">
            <a:avLst/>
          </a:prstGeom>
          <a:solidFill>
            <a:schemeClr val="bg1"/>
          </a:solidFill>
        </p:spPr>
        <p:txBody>
          <a:bodyPr wrap="square" rtlCol="0" anchor="ctr">
            <a:spAutoFit/>
          </a:bodyPr>
          <a:lstStyle/>
          <a:p>
            <a:pPr algn="ctr"/>
            <a:r>
              <a:rPr lang="en-US" sz="1000" b="1" dirty="0">
                <a:latin typeface="+mj-lt"/>
                <a:cs typeface="Calibri" panose="020F0502020204030204" pitchFamily="34" charset="0"/>
              </a:rPr>
              <a:t>Added value to the business</a:t>
            </a:r>
          </a:p>
        </p:txBody>
      </p:sp>
      <p:sp>
        <p:nvSpPr>
          <p:cNvPr id="25" name="TextBox 24">
            <a:extLst>
              <a:ext uri="{FF2B5EF4-FFF2-40B4-BE49-F238E27FC236}">
                <a16:creationId xmlns:a16="http://schemas.microsoft.com/office/drawing/2014/main" id="{3D5377BC-96DB-42F6-87EE-364E440E8291}"/>
              </a:ext>
            </a:extLst>
          </p:cNvPr>
          <p:cNvSpPr txBox="1"/>
          <p:nvPr/>
        </p:nvSpPr>
        <p:spPr bwMode="gray">
          <a:xfrm flipH="1">
            <a:off x="1155821" y="1442389"/>
            <a:ext cx="4174769" cy="400110"/>
          </a:xfrm>
          <a:prstGeom prst="rect">
            <a:avLst/>
          </a:prstGeom>
          <a:noFill/>
        </p:spPr>
        <p:txBody>
          <a:bodyPr wrap="square" rtlCol="0" anchor="ctr">
            <a:spAutoFit/>
          </a:bodyPr>
          <a:lstStyle/>
          <a:p>
            <a:pPr algn="ctr"/>
            <a:r>
              <a:rPr lang="en-US" sz="1000" b="1" dirty="0">
                <a:solidFill>
                  <a:schemeClr val="accent6"/>
                </a:solidFill>
                <a:latin typeface="+mj-lt"/>
                <a:cs typeface="Calibri" panose="020F0502020204030204" pitchFamily="34" charset="0"/>
              </a:rPr>
              <a:t>Traditional analytics</a:t>
            </a:r>
          </a:p>
          <a:p>
            <a:pPr algn="ctr"/>
            <a:r>
              <a:rPr lang="en-US" sz="1000" b="1" dirty="0">
                <a:solidFill>
                  <a:schemeClr val="accent6"/>
                </a:solidFill>
                <a:latin typeface="+mj-lt"/>
                <a:cs typeface="Calibri" panose="020F0502020204030204" pitchFamily="34" charset="0"/>
              </a:rPr>
              <a:t>(Data management, BI and reporting)</a:t>
            </a:r>
          </a:p>
        </p:txBody>
      </p:sp>
      <p:sp>
        <p:nvSpPr>
          <p:cNvPr id="26" name="TextBox 25">
            <a:extLst>
              <a:ext uri="{FF2B5EF4-FFF2-40B4-BE49-F238E27FC236}">
                <a16:creationId xmlns:a16="http://schemas.microsoft.com/office/drawing/2014/main" id="{7EE2E4B2-36FE-4D17-B08E-8B4319D0B56E}"/>
              </a:ext>
            </a:extLst>
          </p:cNvPr>
          <p:cNvSpPr txBox="1"/>
          <p:nvPr/>
        </p:nvSpPr>
        <p:spPr bwMode="gray">
          <a:xfrm flipH="1">
            <a:off x="5688054" y="1442389"/>
            <a:ext cx="4497987" cy="400110"/>
          </a:xfrm>
          <a:prstGeom prst="rect">
            <a:avLst/>
          </a:prstGeom>
          <a:noFill/>
        </p:spPr>
        <p:txBody>
          <a:bodyPr wrap="square" rtlCol="0" anchor="ctr">
            <a:spAutoFit/>
          </a:bodyPr>
          <a:lstStyle/>
          <a:p>
            <a:pPr algn="ctr"/>
            <a:r>
              <a:rPr lang="en-US" sz="1000" b="1" dirty="0">
                <a:solidFill>
                  <a:schemeClr val="accent2"/>
                </a:solidFill>
                <a:latin typeface="+mj-lt"/>
                <a:cs typeface="Calibri" panose="020F0502020204030204" pitchFamily="34" charset="0"/>
              </a:rPr>
              <a:t>Advanced analytics</a:t>
            </a:r>
          </a:p>
          <a:p>
            <a:pPr algn="ctr"/>
            <a:r>
              <a:rPr lang="en-US" sz="1000" b="1" dirty="0">
                <a:solidFill>
                  <a:schemeClr val="accent2"/>
                </a:solidFill>
                <a:latin typeface="+mj-lt"/>
                <a:cs typeface="Calibri" panose="020F0502020204030204" pitchFamily="34" charset="0"/>
              </a:rPr>
              <a:t>(Analytics-enabled decision making) </a:t>
            </a:r>
          </a:p>
        </p:txBody>
      </p:sp>
      <p:sp>
        <p:nvSpPr>
          <p:cNvPr id="27" name="Right Brace 44">
            <a:extLst>
              <a:ext uri="{FF2B5EF4-FFF2-40B4-BE49-F238E27FC236}">
                <a16:creationId xmlns:a16="http://schemas.microsoft.com/office/drawing/2014/main" id="{A41D8EAE-77E1-4336-9829-A598C68DCFCD}"/>
              </a:ext>
            </a:extLst>
          </p:cNvPr>
          <p:cNvSpPr>
            <a:spLocks/>
          </p:cNvSpPr>
          <p:nvPr/>
        </p:nvSpPr>
        <p:spPr bwMode="auto">
          <a:xfrm rot="16200000">
            <a:off x="3097738" y="204716"/>
            <a:ext cx="192342" cy="3485735"/>
          </a:xfrm>
          <a:prstGeom prst="rightBrace">
            <a:avLst>
              <a:gd name="adj1" fmla="val 33382"/>
              <a:gd name="adj2" fmla="val 50000"/>
            </a:avLst>
          </a:prstGeom>
          <a:noFill/>
          <a:ln w="19050" cmpd="sng" algn="ctr">
            <a:solidFill>
              <a:schemeClr val="accent6"/>
            </a:solidFill>
            <a:round/>
            <a:headEnd/>
            <a:tailEnd/>
          </a:ln>
        </p:spPr>
        <p:txBody>
          <a:bodyPr/>
          <a:lstStyle/>
          <a:p>
            <a:pPr algn="ctr" defTabSz="913897">
              <a:defRPr/>
            </a:pPr>
            <a:endParaRPr lang="en-US" sz="1000" kern="0" dirty="0">
              <a:solidFill>
                <a:srgbClr val="DD4411"/>
              </a:solidFill>
              <a:latin typeface="+mj-lt"/>
              <a:cs typeface="Calibri" panose="020F0502020204030204" pitchFamily="34" charset="0"/>
            </a:endParaRPr>
          </a:p>
        </p:txBody>
      </p:sp>
      <p:sp>
        <p:nvSpPr>
          <p:cNvPr id="28" name="Right Brace 45">
            <a:extLst>
              <a:ext uri="{FF2B5EF4-FFF2-40B4-BE49-F238E27FC236}">
                <a16:creationId xmlns:a16="http://schemas.microsoft.com/office/drawing/2014/main" id="{97BB9BA3-C767-4851-9E62-FC2F78CF49EF}"/>
              </a:ext>
            </a:extLst>
          </p:cNvPr>
          <p:cNvSpPr>
            <a:spLocks/>
          </p:cNvSpPr>
          <p:nvPr/>
        </p:nvSpPr>
        <p:spPr bwMode="auto">
          <a:xfrm rot="16200000">
            <a:off x="7875532" y="-378235"/>
            <a:ext cx="192342" cy="4651632"/>
          </a:xfrm>
          <a:prstGeom prst="rightBrace">
            <a:avLst>
              <a:gd name="adj1" fmla="val 33761"/>
              <a:gd name="adj2" fmla="val 50000"/>
            </a:avLst>
          </a:prstGeom>
          <a:noFill/>
          <a:ln w="19050" cmpd="sng" algn="ctr">
            <a:solidFill>
              <a:schemeClr val="accent2"/>
            </a:solidFill>
            <a:round/>
            <a:headEnd/>
            <a:tailEnd/>
          </a:ln>
        </p:spPr>
        <p:txBody>
          <a:bodyPr/>
          <a:lstStyle/>
          <a:p>
            <a:pPr algn="ctr" defTabSz="913897">
              <a:defRPr/>
            </a:pPr>
            <a:endParaRPr lang="en-US" sz="1000" kern="0" dirty="0">
              <a:solidFill>
                <a:sysClr val="windowText" lastClr="000000"/>
              </a:solidFill>
              <a:latin typeface="+mj-lt"/>
              <a:cs typeface="Calibri" panose="020F0502020204030204" pitchFamily="34" charset="0"/>
            </a:endParaRPr>
          </a:p>
        </p:txBody>
      </p:sp>
      <p:sp>
        <p:nvSpPr>
          <p:cNvPr id="29" name="Rectangle 28">
            <a:extLst>
              <a:ext uri="{FF2B5EF4-FFF2-40B4-BE49-F238E27FC236}">
                <a16:creationId xmlns:a16="http://schemas.microsoft.com/office/drawing/2014/main" id="{163DD802-B7D1-4A6F-ACF0-CDAD9093B635}"/>
              </a:ext>
            </a:extLst>
          </p:cNvPr>
          <p:cNvSpPr/>
          <p:nvPr/>
        </p:nvSpPr>
        <p:spPr bwMode="auto">
          <a:xfrm>
            <a:off x="2530411" y="2131127"/>
            <a:ext cx="5182264" cy="729870"/>
          </a:xfrm>
          <a:prstGeom prst="rect">
            <a:avLst/>
          </a:prstGeom>
          <a:solidFill>
            <a:schemeClr val="accent1"/>
          </a:solidFill>
          <a:ln w="25400" cap="flat" cmpd="sng" algn="ctr">
            <a:noFill/>
            <a:prstDash val="solid"/>
          </a:ln>
          <a:effectLst/>
        </p:spPr>
        <p:txBody>
          <a:bodyPr lIns="0" rIns="0" anchor="ctr"/>
          <a:lstStyle/>
          <a:p>
            <a:pPr marL="117410" defTabSz="913897">
              <a:lnSpc>
                <a:spcPct val="90000"/>
              </a:lnSpc>
              <a:spcBef>
                <a:spcPts val="200"/>
              </a:spcBef>
              <a:defRPr/>
            </a:pPr>
            <a:r>
              <a:rPr lang="en-US" sz="1000" b="1" kern="0" dirty="0">
                <a:solidFill>
                  <a:srgbClr val="FFFFFF"/>
                </a:solidFill>
                <a:latin typeface="+mj-lt"/>
                <a:cs typeface="Calibri" panose="020F0502020204030204" pitchFamily="34" charset="0"/>
              </a:rPr>
              <a:t>Analytics-enabled </a:t>
            </a:r>
            <a:br>
              <a:rPr lang="en-US" sz="1000" b="1" kern="0" dirty="0">
                <a:solidFill>
                  <a:srgbClr val="FFFFFF"/>
                </a:solidFill>
                <a:latin typeface="+mj-lt"/>
                <a:cs typeface="Calibri" panose="020F0502020204030204" pitchFamily="34" charset="0"/>
              </a:rPr>
            </a:br>
            <a:r>
              <a:rPr lang="en-US" sz="1000" b="1" kern="0" dirty="0">
                <a:solidFill>
                  <a:srgbClr val="FFFFFF"/>
                </a:solidFill>
                <a:latin typeface="+mj-lt"/>
                <a:cs typeface="Calibri" panose="020F0502020204030204" pitchFamily="34" charset="0"/>
              </a:rPr>
              <a:t>decision making</a:t>
            </a:r>
          </a:p>
        </p:txBody>
      </p:sp>
      <p:sp>
        <p:nvSpPr>
          <p:cNvPr id="30" name="Rectangle 9">
            <a:extLst>
              <a:ext uri="{FF2B5EF4-FFF2-40B4-BE49-F238E27FC236}">
                <a16:creationId xmlns:a16="http://schemas.microsoft.com/office/drawing/2014/main" id="{1FDDEE18-D5DD-4A19-95B5-F0A6C412CDF5}"/>
              </a:ext>
            </a:extLst>
          </p:cNvPr>
          <p:cNvSpPr>
            <a:spLocks noChangeArrowheads="1"/>
          </p:cNvSpPr>
          <p:nvPr/>
        </p:nvSpPr>
        <p:spPr bwMode="auto">
          <a:xfrm>
            <a:off x="3981665" y="2316233"/>
            <a:ext cx="3909391" cy="384721"/>
          </a:xfrm>
          <a:prstGeom prst="rect">
            <a:avLst/>
          </a:prstGeom>
          <a:noFill/>
          <a:ln w="9525">
            <a:noFill/>
            <a:miter lim="800000"/>
            <a:headEnd/>
            <a:tailEnd/>
          </a:ln>
        </p:spPr>
        <p:txBody>
          <a:bodyPr wrap="square" anchor="ctr">
            <a:spAutoFit/>
          </a:bodyPr>
          <a:lstStyle/>
          <a:p>
            <a:pPr>
              <a:lnSpc>
                <a:spcPct val="95000"/>
              </a:lnSpc>
            </a:pPr>
            <a:r>
              <a:rPr lang="en-US" sz="1000" dirty="0">
                <a:solidFill>
                  <a:srgbClr val="FFFFFF"/>
                </a:solidFill>
                <a:latin typeface="+mj-lt"/>
                <a:ea typeface="MS PGothic" pitchFamily="34" charset="-128"/>
                <a:cs typeface="Calibri" panose="020F0502020204030204" pitchFamily="34" charset="0"/>
              </a:rPr>
              <a:t>Apply model and merged outputs back into grants management system to answer “what if” answers as well as optimize solutions</a:t>
            </a:r>
          </a:p>
        </p:txBody>
      </p:sp>
      <p:sp>
        <p:nvSpPr>
          <p:cNvPr id="31" name="Rectangle 30">
            <a:extLst>
              <a:ext uri="{FF2B5EF4-FFF2-40B4-BE49-F238E27FC236}">
                <a16:creationId xmlns:a16="http://schemas.microsoft.com/office/drawing/2014/main" id="{367CD3E2-36D7-4457-8EE4-020535262E03}"/>
              </a:ext>
            </a:extLst>
          </p:cNvPr>
          <p:cNvSpPr/>
          <p:nvPr/>
        </p:nvSpPr>
        <p:spPr bwMode="auto">
          <a:xfrm>
            <a:off x="1939424" y="2901403"/>
            <a:ext cx="4989136" cy="731458"/>
          </a:xfrm>
          <a:prstGeom prst="rect">
            <a:avLst/>
          </a:prstGeom>
          <a:solidFill>
            <a:schemeClr val="accent1"/>
          </a:solidFill>
          <a:ln w="25400" cap="flat" cmpd="sng" algn="ctr">
            <a:noFill/>
            <a:prstDash val="solid"/>
          </a:ln>
          <a:effectLst/>
        </p:spPr>
        <p:txBody>
          <a:bodyPr lIns="0" rIns="0" anchor="ctr"/>
          <a:lstStyle/>
          <a:p>
            <a:pPr marL="118997" defTabSz="912311">
              <a:lnSpc>
                <a:spcPct val="90000"/>
              </a:lnSpc>
              <a:spcBef>
                <a:spcPts val="200"/>
              </a:spcBef>
              <a:buClr>
                <a:srgbClr val="FFFFFF"/>
              </a:buClr>
              <a:defRPr/>
            </a:pPr>
            <a:r>
              <a:rPr lang="en-US" altLang="zh-CN" sz="1000" b="1" kern="0" dirty="0">
                <a:solidFill>
                  <a:srgbClr val="FFFFFF"/>
                </a:solidFill>
                <a:latin typeface="+mj-lt"/>
                <a:ea typeface="MS PGothic" pitchFamily="34" charset="-128"/>
                <a:cs typeface="Calibri" panose="020F0502020204030204" pitchFamily="34" charset="0"/>
              </a:rPr>
              <a:t>Predictive </a:t>
            </a:r>
          </a:p>
          <a:p>
            <a:pPr marL="118997" defTabSz="912311">
              <a:lnSpc>
                <a:spcPct val="90000"/>
              </a:lnSpc>
              <a:spcBef>
                <a:spcPts val="200"/>
              </a:spcBef>
              <a:buClr>
                <a:srgbClr val="FFFFFF"/>
              </a:buClr>
              <a:defRPr/>
            </a:pPr>
            <a:r>
              <a:rPr lang="en-US" altLang="zh-CN" sz="1000" b="1" kern="0" dirty="0">
                <a:solidFill>
                  <a:srgbClr val="FFFFFF"/>
                </a:solidFill>
                <a:latin typeface="+mj-lt"/>
                <a:ea typeface="MS PGothic" pitchFamily="34" charset="-128"/>
                <a:cs typeface="Calibri" panose="020F0502020204030204" pitchFamily="34" charset="0"/>
              </a:rPr>
              <a:t>Analytics</a:t>
            </a:r>
          </a:p>
        </p:txBody>
      </p:sp>
      <p:sp>
        <p:nvSpPr>
          <p:cNvPr id="32" name="Rectangle 18">
            <a:extLst>
              <a:ext uri="{FF2B5EF4-FFF2-40B4-BE49-F238E27FC236}">
                <a16:creationId xmlns:a16="http://schemas.microsoft.com/office/drawing/2014/main" id="{2CF7333B-7D8E-4A66-A3B2-318319CD24B5}"/>
              </a:ext>
            </a:extLst>
          </p:cNvPr>
          <p:cNvSpPr>
            <a:spLocks noChangeArrowheads="1"/>
          </p:cNvSpPr>
          <p:nvPr/>
        </p:nvSpPr>
        <p:spPr bwMode="auto">
          <a:xfrm>
            <a:off x="2821415" y="3020925"/>
            <a:ext cx="3889138" cy="530915"/>
          </a:xfrm>
          <a:prstGeom prst="rect">
            <a:avLst/>
          </a:prstGeom>
          <a:noFill/>
          <a:ln w="9525">
            <a:noFill/>
            <a:miter lim="800000"/>
            <a:headEnd/>
            <a:tailEnd/>
          </a:ln>
        </p:spPr>
        <p:txBody>
          <a:bodyPr wrap="square" anchor="ctr">
            <a:spAutoFit/>
          </a:bodyPr>
          <a:lstStyle/>
          <a:p>
            <a:pPr>
              <a:lnSpc>
                <a:spcPct val="95000"/>
              </a:lnSpc>
            </a:pPr>
            <a:r>
              <a:rPr lang="en-US" sz="1000" dirty="0">
                <a:solidFill>
                  <a:srgbClr val="FFFFFF"/>
                </a:solidFill>
                <a:latin typeface="+mj-lt"/>
                <a:ea typeface="MS PGothic" pitchFamily="34" charset="-128"/>
                <a:cs typeface="Calibri" panose="020F0502020204030204" pitchFamily="34" charset="0"/>
              </a:rPr>
              <a:t>Apply logic, business rules, algorithms, statistical models and analysis combined with expert consulting methods to develop insights in forecasting expenditures and compliance monitoring</a:t>
            </a:r>
          </a:p>
        </p:txBody>
      </p:sp>
      <p:sp>
        <p:nvSpPr>
          <p:cNvPr id="33" name="Rectangle 32">
            <a:extLst>
              <a:ext uri="{FF2B5EF4-FFF2-40B4-BE49-F238E27FC236}">
                <a16:creationId xmlns:a16="http://schemas.microsoft.com/office/drawing/2014/main" id="{99EF34B5-A0AA-4EE5-859B-29C1FC647B1A}"/>
              </a:ext>
            </a:extLst>
          </p:cNvPr>
          <p:cNvSpPr/>
          <p:nvPr/>
        </p:nvSpPr>
        <p:spPr bwMode="auto">
          <a:xfrm>
            <a:off x="1343179" y="3673267"/>
            <a:ext cx="4135789" cy="731458"/>
          </a:xfrm>
          <a:prstGeom prst="rect">
            <a:avLst/>
          </a:prstGeom>
          <a:solidFill>
            <a:schemeClr val="accent1"/>
          </a:solidFill>
          <a:ln w="25400" cap="flat" cmpd="sng" algn="ctr">
            <a:noFill/>
            <a:prstDash val="solid"/>
          </a:ln>
          <a:effectLst/>
        </p:spPr>
        <p:txBody>
          <a:bodyPr lIns="0" rIns="0" anchor="ctr"/>
          <a:lstStyle/>
          <a:p>
            <a:pPr marL="118997" defTabSz="912311">
              <a:lnSpc>
                <a:spcPct val="90000"/>
              </a:lnSpc>
              <a:spcBef>
                <a:spcPts val="200"/>
              </a:spcBef>
              <a:buClr>
                <a:srgbClr val="FFFFFF"/>
              </a:buClr>
              <a:defRPr/>
            </a:pPr>
            <a:r>
              <a:rPr lang="en-US" altLang="zh-CN" sz="1000" b="1" kern="0" dirty="0">
                <a:solidFill>
                  <a:srgbClr val="FFFFFF"/>
                </a:solidFill>
                <a:latin typeface="+mj-lt"/>
                <a:ea typeface="ＭＳ Ｐゴシック" pitchFamily="34" charset="-128"/>
                <a:cs typeface="Calibri" panose="020F0502020204030204" pitchFamily="34" charset="0"/>
              </a:rPr>
              <a:t>Descriptive </a:t>
            </a:r>
          </a:p>
          <a:p>
            <a:pPr marL="118997" defTabSz="912311">
              <a:lnSpc>
                <a:spcPct val="90000"/>
              </a:lnSpc>
              <a:spcBef>
                <a:spcPts val="200"/>
              </a:spcBef>
              <a:buClr>
                <a:srgbClr val="FFFFFF"/>
              </a:buClr>
              <a:defRPr/>
            </a:pPr>
            <a:r>
              <a:rPr lang="en-US" altLang="zh-CN" sz="1000" b="1" kern="0" dirty="0">
                <a:solidFill>
                  <a:srgbClr val="FFFFFF"/>
                </a:solidFill>
                <a:latin typeface="+mj-lt"/>
                <a:ea typeface="ＭＳ Ｐゴシック" pitchFamily="34" charset="-128"/>
                <a:cs typeface="Calibri" panose="020F0502020204030204" pitchFamily="34" charset="0"/>
              </a:rPr>
              <a:t>Analytics</a:t>
            </a:r>
          </a:p>
        </p:txBody>
      </p:sp>
      <p:sp>
        <p:nvSpPr>
          <p:cNvPr id="34" name="Rectangle 17">
            <a:extLst>
              <a:ext uri="{FF2B5EF4-FFF2-40B4-BE49-F238E27FC236}">
                <a16:creationId xmlns:a16="http://schemas.microsoft.com/office/drawing/2014/main" id="{5EE17F02-C38F-4227-9A94-DF4BE07E9C49}"/>
              </a:ext>
            </a:extLst>
          </p:cNvPr>
          <p:cNvSpPr>
            <a:spLocks noChangeArrowheads="1"/>
          </p:cNvSpPr>
          <p:nvPr/>
        </p:nvSpPr>
        <p:spPr bwMode="auto">
          <a:xfrm>
            <a:off x="2344401" y="3711090"/>
            <a:ext cx="3164563" cy="677108"/>
          </a:xfrm>
          <a:prstGeom prst="rect">
            <a:avLst/>
          </a:prstGeom>
          <a:noFill/>
          <a:ln w="9525">
            <a:noFill/>
            <a:miter lim="800000"/>
            <a:headEnd/>
            <a:tailEnd/>
          </a:ln>
        </p:spPr>
        <p:txBody>
          <a:bodyPr wrap="square" anchor="ctr">
            <a:spAutoFit/>
          </a:bodyPr>
          <a:lstStyle/>
          <a:p>
            <a:pPr defTabSz="913897">
              <a:lnSpc>
                <a:spcPct val="95000"/>
              </a:lnSpc>
              <a:defRPr/>
            </a:pPr>
            <a:r>
              <a:rPr lang="en-US" sz="1000" kern="0" dirty="0">
                <a:solidFill>
                  <a:srgbClr val="FFFFFF"/>
                </a:solidFill>
                <a:latin typeface="+mj-lt"/>
                <a:ea typeface="MS PGothic" pitchFamily="34" charset="-128"/>
                <a:cs typeface="Calibri" panose="020F0502020204030204" pitchFamily="34" charset="0"/>
              </a:rPr>
              <a:t>Utilize EDM, power-bi, python, SQL to create </a:t>
            </a:r>
            <a:r>
              <a:rPr lang="en-US" sz="1000" kern="0" dirty="0" err="1">
                <a:solidFill>
                  <a:srgbClr val="FFFFFF"/>
                </a:solidFill>
                <a:latin typeface="+mj-lt"/>
                <a:ea typeface="MS PGothic" pitchFamily="34" charset="-128"/>
                <a:cs typeface="Calibri" panose="020F0502020204030204" pitchFamily="34" charset="0"/>
              </a:rPr>
              <a:t>kpis</a:t>
            </a:r>
            <a:r>
              <a:rPr lang="en-US" sz="1000" kern="0" dirty="0">
                <a:solidFill>
                  <a:srgbClr val="FFFFFF"/>
                </a:solidFill>
                <a:latin typeface="+mj-lt"/>
                <a:ea typeface="MS PGothic" pitchFamily="34" charset="-128"/>
                <a:cs typeface="Calibri" panose="020F0502020204030204" pitchFamily="34" charset="0"/>
              </a:rPr>
              <a:t>, reports and other tools to assist agency, public and agency partners to monitor and improve performance of programs</a:t>
            </a:r>
          </a:p>
        </p:txBody>
      </p:sp>
      <p:sp>
        <p:nvSpPr>
          <p:cNvPr id="35" name="Rectangle 34">
            <a:extLst>
              <a:ext uri="{FF2B5EF4-FFF2-40B4-BE49-F238E27FC236}">
                <a16:creationId xmlns:a16="http://schemas.microsoft.com/office/drawing/2014/main" id="{5382C7F3-3D09-4799-A641-D9858FAA263D}"/>
              </a:ext>
            </a:extLst>
          </p:cNvPr>
          <p:cNvSpPr/>
          <p:nvPr/>
        </p:nvSpPr>
        <p:spPr bwMode="auto">
          <a:xfrm>
            <a:off x="684561" y="4445132"/>
            <a:ext cx="3364186" cy="731456"/>
          </a:xfrm>
          <a:prstGeom prst="rect">
            <a:avLst/>
          </a:prstGeom>
          <a:solidFill>
            <a:schemeClr val="accent1"/>
          </a:solidFill>
          <a:ln w="25400" cap="flat" cmpd="sng" algn="ctr">
            <a:noFill/>
            <a:prstDash val="solid"/>
          </a:ln>
          <a:effectLst/>
        </p:spPr>
        <p:txBody>
          <a:bodyPr lIns="0" rIns="0" anchor="ctr"/>
          <a:lstStyle/>
          <a:p>
            <a:pPr marL="117410" defTabSz="913897">
              <a:lnSpc>
                <a:spcPct val="90000"/>
              </a:lnSpc>
              <a:spcBef>
                <a:spcPts val="200"/>
              </a:spcBef>
              <a:defRPr/>
            </a:pPr>
            <a:r>
              <a:rPr lang="en-US" sz="1000" b="1" kern="0" dirty="0">
                <a:solidFill>
                  <a:srgbClr val="FFFFFF"/>
                </a:solidFill>
                <a:latin typeface="+mj-lt"/>
                <a:cs typeface="Calibri" panose="020F0502020204030204" pitchFamily="34" charset="0"/>
              </a:rPr>
              <a:t>Data </a:t>
            </a:r>
            <a:br>
              <a:rPr lang="en-US" sz="1000" b="1" kern="0" dirty="0">
                <a:solidFill>
                  <a:srgbClr val="FFFFFF"/>
                </a:solidFill>
                <a:latin typeface="+mj-lt"/>
                <a:cs typeface="Calibri" panose="020F0502020204030204" pitchFamily="34" charset="0"/>
              </a:rPr>
            </a:br>
            <a:r>
              <a:rPr lang="en-US" sz="1000" b="1" kern="0" dirty="0" err="1">
                <a:solidFill>
                  <a:srgbClr val="FFFFFF"/>
                </a:solidFill>
                <a:latin typeface="+mj-lt"/>
                <a:cs typeface="Calibri" panose="020F0502020204030204" pitchFamily="34" charset="0"/>
              </a:rPr>
              <a:t>mgmt</a:t>
            </a:r>
            <a:endParaRPr lang="en-US" sz="1000" b="1" kern="0" dirty="0">
              <a:solidFill>
                <a:srgbClr val="FFFFFF"/>
              </a:solidFill>
              <a:latin typeface="+mj-lt"/>
              <a:cs typeface="Calibri" panose="020F0502020204030204" pitchFamily="34" charset="0"/>
            </a:endParaRPr>
          </a:p>
        </p:txBody>
      </p:sp>
      <p:sp>
        <p:nvSpPr>
          <p:cNvPr id="36" name="Rectangle 14">
            <a:extLst>
              <a:ext uri="{FF2B5EF4-FFF2-40B4-BE49-F238E27FC236}">
                <a16:creationId xmlns:a16="http://schemas.microsoft.com/office/drawing/2014/main" id="{B7F7ED9D-78C7-4443-9649-7F7B1FA58D1B}"/>
              </a:ext>
            </a:extLst>
          </p:cNvPr>
          <p:cNvSpPr>
            <a:spLocks noChangeArrowheads="1"/>
          </p:cNvSpPr>
          <p:nvPr/>
        </p:nvSpPr>
        <p:spPr bwMode="auto">
          <a:xfrm>
            <a:off x="1210829" y="4484045"/>
            <a:ext cx="2837918" cy="677108"/>
          </a:xfrm>
          <a:prstGeom prst="rect">
            <a:avLst/>
          </a:prstGeom>
          <a:noFill/>
          <a:ln w="9525">
            <a:noFill/>
            <a:miter lim="800000"/>
            <a:headEnd/>
            <a:tailEnd/>
          </a:ln>
        </p:spPr>
        <p:txBody>
          <a:bodyPr wrap="square" anchor="ctr">
            <a:spAutoFit/>
          </a:bodyPr>
          <a:lstStyle/>
          <a:p>
            <a:pPr>
              <a:lnSpc>
                <a:spcPct val="95000"/>
              </a:lnSpc>
            </a:pPr>
            <a:r>
              <a:rPr lang="en-US" sz="1000" dirty="0">
                <a:solidFill>
                  <a:srgbClr val="FFFFFF"/>
                </a:solidFill>
                <a:latin typeface="+mj-lt"/>
                <a:ea typeface="MS PGothic" pitchFamily="34" charset="-128"/>
                <a:cs typeface="Calibri" panose="020F0502020204030204" pitchFamily="34" charset="0"/>
              </a:rPr>
              <a:t>Design, streamline and governance of salesforce grants management system for reporting, compliance, and recipient monitoring.</a:t>
            </a:r>
          </a:p>
        </p:txBody>
      </p:sp>
      <p:grpSp>
        <p:nvGrpSpPr>
          <p:cNvPr id="48" name="Group 47">
            <a:extLst>
              <a:ext uri="{FF2B5EF4-FFF2-40B4-BE49-F238E27FC236}">
                <a16:creationId xmlns:a16="http://schemas.microsoft.com/office/drawing/2014/main" id="{6B7F12FB-F74D-ADA8-07FC-87710A3890C3}"/>
              </a:ext>
            </a:extLst>
          </p:cNvPr>
          <p:cNvGrpSpPr/>
          <p:nvPr/>
        </p:nvGrpSpPr>
        <p:grpSpPr>
          <a:xfrm>
            <a:off x="10366534" y="2106134"/>
            <a:ext cx="285848" cy="3939568"/>
            <a:chOff x="10253736" y="2106134"/>
            <a:chExt cx="486590" cy="3939568"/>
          </a:xfrm>
        </p:grpSpPr>
        <p:sp>
          <p:nvSpPr>
            <p:cNvPr id="37" name="Left Brace 36">
              <a:extLst>
                <a:ext uri="{FF2B5EF4-FFF2-40B4-BE49-F238E27FC236}">
                  <a16:creationId xmlns:a16="http://schemas.microsoft.com/office/drawing/2014/main" id="{A7ADA5DB-3298-4DB0-B71B-37ED13295AB9}"/>
                </a:ext>
              </a:extLst>
            </p:cNvPr>
            <p:cNvSpPr/>
            <p:nvPr/>
          </p:nvSpPr>
          <p:spPr>
            <a:xfrm rot="10800000">
              <a:off x="10253736" y="2106134"/>
              <a:ext cx="477657" cy="2262676"/>
            </a:xfrm>
            <a:prstGeom prst="leftBrace">
              <a:avLst>
                <a:gd name="adj1" fmla="val 45788"/>
                <a:gd name="adj2" fmla="val 50000"/>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000" dirty="0">
                <a:solidFill>
                  <a:srgbClr val="000000"/>
                </a:solidFill>
                <a:latin typeface="+mj-lt"/>
                <a:cs typeface="Calibri" panose="020F0502020204030204" pitchFamily="34" charset="0"/>
              </a:endParaRPr>
            </a:p>
          </p:txBody>
        </p:sp>
        <p:sp>
          <p:nvSpPr>
            <p:cNvPr id="38" name="Left Brace 37">
              <a:extLst>
                <a:ext uri="{FF2B5EF4-FFF2-40B4-BE49-F238E27FC236}">
                  <a16:creationId xmlns:a16="http://schemas.microsoft.com/office/drawing/2014/main" id="{503E14D8-B019-4D8F-8A1C-D08A376AA0A7}"/>
                </a:ext>
              </a:extLst>
            </p:cNvPr>
            <p:cNvSpPr/>
            <p:nvPr/>
          </p:nvSpPr>
          <p:spPr>
            <a:xfrm rot="10800000">
              <a:off x="10262669" y="4398827"/>
              <a:ext cx="477657" cy="1646875"/>
            </a:xfrm>
            <a:prstGeom prst="leftBrace">
              <a:avLst>
                <a:gd name="adj1" fmla="val 53071"/>
                <a:gd name="adj2" fmla="val 50000"/>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000" dirty="0">
                <a:solidFill>
                  <a:srgbClr val="000000"/>
                </a:solidFill>
                <a:latin typeface="+mj-lt"/>
                <a:cs typeface="Calibri" panose="020F0502020204030204" pitchFamily="34" charset="0"/>
              </a:endParaRPr>
            </a:p>
          </p:txBody>
        </p:sp>
      </p:grpSp>
      <p:sp>
        <p:nvSpPr>
          <p:cNvPr id="39" name="TextBox 38">
            <a:extLst>
              <a:ext uri="{FF2B5EF4-FFF2-40B4-BE49-F238E27FC236}">
                <a16:creationId xmlns:a16="http://schemas.microsoft.com/office/drawing/2014/main" id="{9DFA0836-0AE7-48D8-B659-1EBBCADB443F}"/>
              </a:ext>
            </a:extLst>
          </p:cNvPr>
          <p:cNvSpPr txBox="1"/>
          <p:nvPr/>
        </p:nvSpPr>
        <p:spPr>
          <a:xfrm>
            <a:off x="10628236" y="2758861"/>
            <a:ext cx="952836" cy="861774"/>
          </a:xfrm>
          <a:prstGeom prst="rect">
            <a:avLst/>
          </a:prstGeom>
          <a:noFill/>
        </p:spPr>
        <p:txBody>
          <a:bodyPr wrap="square" rtlCol="0">
            <a:spAutoFit/>
          </a:bodyPr>
          <a:lstStyle/>
          <a:p>
            <a:pPr fontAlgn="base">
              <a:spcBef>
                <a:spcPct val="50000"/>
              </a:spcBef>
              <a:spcAft>
                <a:spcPct val="0"/>
              </a:spcAft>
              <a:buClr>
                <a:srgbClr val="F0AB00"/>
              </a:buClr>
              <a:buSzPct val="80000"/>
            </a:pPr>
            <a:r>
              <a:rPr lang="en-US" sz="1000" b="1" kern="0" dirty="0">
                <a:latin typeface="+mj-lt"/>
                <a:ea typeface="Arial Unicode MS" pitchFamily="34" charset="-128"/>
                <a:cs typeface="Calibri" panose="020F0502020204030204" pitchFamily="34" charset="0"/>
              </a:rPr>
              <a:t>Proactive, intelligent and self-learned decisions</a:t>
            </a:r>
          </a:p>
        </p:txBody>
      </p:sp>
      <p:sp>
        <p:nvSpPr>
          <p:cNvPr id="40" name="TextBox 39">
            <a:extLst>
              <a:ext uri="{FF2B5EF4-FFF2-40B4-BE49-F238E27FC236}">
                <a16:creationId xmlns:a16="http://schemas.microsoft.com/office/drawing/2014/main" id="{0E58D4EE-380C-4A02-BC0E-6AC30E01A0B5}"/>
              </a:ext>
            </a:extLst>
          </p:cNvPr>
          <p:cNvSpPr txBox="1"/>
          <p:nvPr/>
        </p:nvSpPr>
        <p:spPr>
          <a:xfrm>
            <a:off x="10837433" y="5071120"/>
            <a:ext cx="820794" cy="246221"/>
          </a:xfrm>
          <a:prstGeom prst="rect">
            <a:avLst/>
          </a:prstGeom>
          <a:noFill/>
        </p:spPr>
        <p:txBody>
          <a:bodyPr wrap="square" rtlCol="0">
            <a:spAutoFit/>
          </a:bodyPr>
          <a:lstStyle/>
          <a:p>
            <a:pPr fontAlgn="base">
              <a:spcBef>
                <a:spcPct val="50000"/>
              </a:spcBef>
              <a:spcAft>
                <a:spcPct val="0"/>
              </a:spcAft>
              <a:buClr>
                <a:srgbClr val="F0AB00"/>
              </a:buClr>
              <a:buSzPct val="80000"/>
            </a:pPr>
            <a:r>
              <a:rPr lang="en-US" sz="1000" b="1" kern="0" dirty="0">
                <a:latin typeface="+mj-lt"/>
                <a:ea typeface="Arial Unicode MS" pitchFamily="34" charset="-128"/>
                <a:cs typeface="Calibri" panose="020F0502020204030204" pitchFamily="34" charset="0"/>
              </a:rPr>
              <a:t>Reactive</a:t>
            </a:r>
          </a:p>
        </p:txBody>
      </p:sp>
      <p:sp>
        <p:nvSpPr>
          <p:cNvPr id="47" name="Freeform 39">
            <a:extLst>
              <a:ext uri="{FF2B5EF4-FFF2-40B4-BE49-F238E27FC236}">
                <a16:creationId xmlns:a16="http://schemas.microsoft.com/office/drawing/2014/main" id="{F00EA84E-78EC-96E9-7B69-09DDD734972A}"/>
              </a:ext>
            </a:extLst>
          </p:cNvPr>
          <p:cNvSpPr/>
          <p:nvPr/>
        </p:nvSpPr>
        <p:spPr bwMode="gray">
          <a:xfrm>
            <a:off x="580134" y="2114681"/>
            <a:ext cx="9737173" cy="4021265"/>
          </a:xfrm>
          <a:custGeom>
            <a:avLst/>
            <a:gdLst>
              <a:gd name="connsiteX0" fmla="*/ 0 w 7634515"/>
              <a:gd name="connsiteY0" fmla="*/ 3556000 h 3556000"/>
              <a:gd name="connsiteX1" fmla="*/ 4528458 w 7634515"/>
              <a:gd name="connsiteY1" fmla="*/ 2859314 h 3556000"/>
              <a:gd name="connsiteX2" fmla="*/ 7634515 w 7634515"/>
              <a:gd name="connsiteY2" fmla="*/ 0 h 3556000"/>
              <a:gd name="connsiteX0" fmla="*/ 0 w 7634515"/>
              <a:gd name="connsiteY0" fmla="*/ 3556000 h 3656395"/>
              <a:gd name="connsiteX1" fmla="*/ 4528458 w 7634515"/>
              <a:gd name="connsiteY1" fmla="*/ 2859314 h 3656395"/>
              <a:gd name="connsiteX2" fmla="*/ 7634515 w 7634515"/>
              <a:gd name="connsiteY2" fmla="*/ 0 h 3656395"/>
              <a:gd name="connsiteX0" fmla="*/ 0 w 7634515"/>
              <a:gd name="connsiteY0" fmla="*/ 3556000 h 3556000"/>
              <a:gd name="connsiteX1" fmla="*/ 4528458 w 7634515"/>
              <a:gd name="connsiteY1" fmla="*/ 2859314 h 3556000"/>
              <a:gd name="connsiteX2" fmla="*/ 7634515 w 7634515"/>
              <a:gd name="connsiteY2" fmla="*/ 0 h 3556000"/>
              <a:gd name="connsiteX0" fmla="*/ 0 w 7634515"/>
              <a:gd name="connsiteY0" fmla="*/ 3556000 h 3556000"/>
              <a:gd name="connsiteX1" fmla="*/ 4574178 w 7634515"/>
              <a:gd name="connsiteY1" fmla="*/ 2813594 h 3556000"/>
              <a:gd name="connsiteX2" fmla="*/ 7634515 w 7634515"/>
              <a:gd name="connsiteY2" fmla="*/ 0 h 3556000"/>
              <a:gd name="connsiteX0" fmla="*/ 0 w 7634515"/>
              <a:gd name="connsiteY0" fmla="*/ 3556000 h 3556000"/>
              <a:gd name="connsiteX1" fmla="*/ 4574178 w 7634515"/>
              <a:gd name="connsiteY1" fmla="*/ 2813594 h 3556000"/>
              <a:gd name="connsiteX2" fmla="*/ 7634515 w 7634515"/>
              <a:gd name="connsiteY2" fmla="*/ 0 h 3556000"/>
              <a:gd name="connsiteX0" fmla="*/ 0 w 7672615"/>
              <a:gd name="connsiteY0" fmla="*/ 3563620 h 3563620"/>
              <a:gd name="connsiteX1" fmla="*/ 4574178 w 7672615"/>
              <a:gd name="connsiteY1" fmla="*/ 2821214 h 3563620"/>
              <a:gd name="connsiteX2" fmla="*/ 7672615 w 7672615"/>
              <a:gd name="connsiteY2" fmla="*/ 0 h 3563620"/>
              <a:gd name="connsiteX0" fmla="*/ 0 w 7672615"/>
              <a:gd name="connsiteY0" fmla="*/ 3563620 h 3563620"/>
              <a:gd name="connsiteX1" fmla="*/ 4574178 w 7672615"/>
              <a:gd name="connsiteY1" fmla="*/ 2821214 h 3563620"/>
              <a:gd name="connsiteX2" fmla="*/ 7672615 w 7672615"/>
              <a:gd name="connsiteY2" fmla="*/ 0 h 3563620"/>
              <a:gd name="connsiteX0" fmla="*/ 0 w 7672615"/>
              <a:gd name="connsiteY0" fmla="*/ 3563620 h 3563620"/>
              <a:gd name="connsiteX1" fmla="*/ 4574178 w 7672615"/>
              <a:gd name="connsiteY1" fmla="*/ 2821214 h 3563620"/>
              <a:gd name="connsiteX2" fmla="*/ 7672615 w 7672615"/>
              <a:gd name="connsiteY2" fmla="*/ 0 h 3563620"/>
              <a:gd name="connsiteX0" fmla="*/ 0 w 7672615"/>
              <a:gd name="connsiteY0" fmla="*/ 3563620 h 3563620"/>
              <a:gd name="connsiteX1" fmla="*/ 4574178 w 7672615"/>
              <a:gd name="connsiteY1" fmla="*/ 2821214 h 3563620"/>
              <a:gd name="connsiteX2" fmla="*/ 7672615 w 7672615"/>
              <a:gd name="connsiteY2" fmla="*/ 0 h 3563620"/>
              <a:gd name="connsiteX0" fmla="*/ 0 w 7672615"/>
              <a:gd name="connsiteY0" fmla="*/ 3563620 h 3563620"/>
              <a:gd name="connsiteX1" fmla="*/ 4574178 w 7672615"/>
              <a:gd name="connsiteY1" fmla="*/ 2821214 h 3563620"/>
              <a:gd name="connsiteX2" fmla="*/ 7672615 w 7672615"/>
              <a:gd name="connsiteY2" fmla="*/ 0 h 3563620"/>
              <a:gd name="connsiteX0" fmla="*/ 0 w 7642135"/>
              <a:gd name="connsiteY0" fmla="*/ 3578860 h 3578860"/>
              <a:gd name="connsiteX1" fmla="*/ 4543698 w 7642135"/>
              <a:gd name="connsiteY1" fmla="*/ 2821214 h 3578860"/>
              <a:gd name="connsiteX2" fmla="*/ 7642135 w 7642135"/>
              <a:gd name="connsiteY2" fmla="*/ 0 h 3578860"/>
              <a:gd name="connsiteX0" fmla="*/ 0 w 7642135"/>
              <a:gd name="connsiteY0" fmla="*/ 3578860 h 3578860"/>
              <a:gd name="connsiteX1" fmla="*/ 4543698 w 7642135"/>
              <a:gd name="connsiteY1" fmla="*/ 2821214 h 3578860"/>
              <a:gd name="connsiteX2" fmla="*/ 7642135 w 7642135"/>
              <a:gd name="connsiteY2" fmla="*/ 0 h 3578860"/>
              <a:gd name="connsiteX0" fmla="*/ 0 w 7642135"/>
              <a:gd name="connsiteY0" fmla="*/ 3578860 h 3578860"/>
              <a:gd name="connsiteX1" fmla="*/ 4543698 w 7642135"/>
              <a:gd name="connsiteY1" fmla="*/ 2821214 h 3578860"/>
              <a:gd name="connsiteX2" fmla="*/ 7642135 w 7642135"/>
              <a:gd name="connsiteY2" fmla="*/ 0 h 3578860"/>
              <a:gd name="connsiteX0" fmla="*/ 0 w 7642135"/>
              <a:gd name="connsiteY0" fmla="*/ 3578860 h 3578860"/>
              <a:gd name="connsiteX1" fmla="*/ 4543698 w 7642135"/>
              <a:gd name="connsiteY1" fmla="*/ 2821214 h 3578860"/>
              <a:gd name="connsiteX2" fmla="*/ 7642135 w 7642135"/>
              <a:gd name="connsiteY2" fmla="*/ 0 h 3578860"/>
            </a:gdLst>
            <a:ahLst/>
            <a:cxnLst>
              <a:cxn ang="0">
                <a:pos x="connsiteX0" y="connsiteY0"/>
              </a:cxn>
              <a:cxn ang="0">
                <a:pos x="connsiteX1" y="connsiteY1"/>
              </a:cxn>
              <a:cxn ang="0">
                <a:pos x="connsiteX2" y="connsiteY2"/>
              </a:cxn>
            </a:cxnLst>
            <a:rect l="l" t="t" r="r" b="b"/>
            <a:pathLst>
              <a:path w="7642135" h="3578860">
                <a:moveTo>
                  <a:pt x="0" y="3578860"/>
                </a:moveTo>
                <a:cubicBezTo>
                  <a:pt x="1940439" y="3519230"/>
                  <a:pt x="3445269" y="3257671"/>
                  <a:pt x="4543698" y="2821214"/>
                </a:cubicBezTo>
                <a:cubicBezTo>
                  <a:pt x="5642127" y="2384757"/>
                  <a:pt x="7289196" y="1613383"/>
                  <a:pt x="7642135" y="0"/>
                </a:cubicBezTo>
              </a:path>
            </a:pathLst>
          </a:custGeom>
          <a:noFill/>
          <a:ln w="28575" cmpd="sng">
            <a:solidFill>
              <a:schemeClr val="accent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IN" sz="1600" dirty="0">
              <a:solidFill>
                <a:prstClr val="white"/>
              </a:solidFill>
              <a:latin typeface="Calibri" panose="020F0502020204030204" pitchFamily="34" charset="0"/>
              <a:cs typeface="Calibri" panose="020F0502020204030204" pitchFamily="34" charset="0"/>
            </a:endParaRPr>
          </a:p>
        </p:txBody>
      </p:sp>
      <p:grpSp>
        <p:nvGrpSpPr>
          <p:cNvPr id="21" name="Group 20">
            <a:extLst>
              <a:ext uri="{FF2B5EF4-FFF2-40B4-BE49-F238E27FC236}">
                <a16:creationId xmlns:a16="http://schemas.microsoft.com/office/drawing/2014/main" id="{0978A313-6B1D-D261-1B5B-D6EE9167DA29}"/>
              </a:ext>
            </a:extLst>
          </p:cNvPr>
          <p:cNvGrpSpPr/>
          <p:nvPr/>
        </p:nvGrpSpPr>
        <p:grpSpPr>
          <a:xfrm>
            <a:off x="4081878" y="4370523"/>
            <a:ext cx="1428965" cy="666451"/>
            <a:chOff x="3710771" y="4258261"/>
            <a:chExt cx="1428965" cy="666451"/>
          </a:xfrm>
        </p:grpSpPr>
        <p:pic>
          <p:nvPicPr>
            <p:cNvPr id="3" name="Picture 2">
              <a:extLst>
                <a:ext uri="{FF2B5EF4-FFF2-40B4-BE49-F238E27FC236}">
                  <a16:creationId xmlns:a16="http://schemas.microsoft.com/office/drawing/2014/main" id="{C7287A7B-6C4B-E46F-542B-F81D6AE36AB1}"/>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t="-14880" b="-14880"/>
            <a:stretch/>
          </p:blipFill>
          <p:spPr>
            <a:xfrm>
              <a:off x="3710771" y="4258261"/>
              <a:ext cx="906771" cy="666451"/>
            </a:xfrm>
            <a:prstGeom prst="rect">
              <a:avLst/>
            </a:prstGeom>
          </p:spPr>
        </p:pic>
        <p:pic>
          <p:nvPicPr>
            <p:cNvPr id="6" name="Picture 2" descr="Microsoft Azure - Cloud 1">
              <a:extLst>
                <a:ext uri="{FF2B5EF4-FFF2-40B4-BE49-F238E27FC236}">
                  <a16:creationId xmlns:a16="http://schemas.microsoft.com/office/drawing/2014/main" id="{2BC383DC-85B9-7E2E-6E29-00978702C1F5}"/>
                </a:ext>
              </a:extLst>
            </p:cNvPr>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a:stretch/>
          </p:blipFill>
          <p:spPr bwMode="auto">
            <a:xfrm>
              <a:off x="4633264" y="4333128"/>
              <a:ext cx="506472" cy="506472"/>
            </a:xfrm>
            <a:prstGeom prst="rect">
              <a:avLst/>
            </a:prstGeom>
            <a:noFill/>
            <a:extLst>
              <a:ext uri="{909E8E84-426E-40DD-AFC4-6F175D3DCCD1}">
                <a14:hiddenFill xmlns:a14="http://schemas.microsoft.com/office/drawing/2010/main">
                  <a:solidFill>
                    <a:srgbClr val="FFFFFF"/>
                  </a:solidFill>
                </a14:hiddenFill>
              </a:ext>
            </a:extLst>
          </p:spPr>
        </p:pic>
      </p:grpSp>
      <p:pic>
        <p:nvPicPr>
          <p:cNvPr id="41" name="Picture 40">
            <a:extLst>
              <a:ext uri="{FF2B5EF4-FFF2-40B4-BE49-F238E27FC236}">
                <a16:creationId xmlns:a16="http://schemas.microsoft.com/office/drawing/2014/main" id="{B8DC5D08-AF84-E365-8DD0-B11736CE549A}"/>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t="-42932" b="-42932"/>
          <a:stretch/>
        </p:blipFill>
        <p:spPr>
          <a:xfrm>
            <a:off x="6489969" y="3497965"/>
            <a:ext cx="943383" cy="706004"/>
          </a:xfrm>
          <a:prstGeom prst="rect">
            <a:avLst/>
          </a:prstGeom>
        </p:spPr>
      </p:pic>
      <p:pic>
        <p:nvPicPr>
          <p:cNvPr id="42" name="Picture 41">
            <a:extLst>
              <a:ext uri="{FF2B5EF4-FFF2-40B4-BE49-F238E27FC236}">
                <a16:creationId xmlns:a16="http://schemas.microsoft.com/office/drawing/2014/main" id="{C602600A-2769-74FD-542D-2ABF7EBB1E86}"/>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t="-21655" b="-21655"/>
          <a:stretch/>
        </p:blipFill>
        <p:spPr>
          <a:xfrm>
            <a:off x="5510843" y="3549757"/>
            <a:ext cx="954669" cy="764462"/>
          </a:xfrm>
          <a:prstGeom prst="rect">
            <a:avLst/>
          </a:prstGeom>
        </p:spPr>
      </p:pic>
      <p:pic>
        <p:nvPicPr>
          <p:cNvPr id="43" name="Picture 42">
            <a:extLst>
              <a:ext uri="{FF2B5EF4-FFF2-40B4-BE49-F238E27FC236}">
                <a16:creationId xmlns:a16="http://schemas.microsoft.com/office/drawing/2014/main" id="{F6B6B4B6-25B9-E7DA-715B-4997029B9107}"/>
              </a:ext>
            </a:extLst>
          </p:cNvPr>
          <p:cNvPicPr>
            <a:picLocks noChangeAspect="1"/>
          </p:cNvPicPr>
          <p:nvPr/>
        </p:nvPicPr>
        <p:blipFill rotWithShape="1">
          <a:blip r:embed="rId6" cstate="print">
            <a:extLst>
              <a:ext uri="{28A0092B-C50C-407E-A947-70E740481C1C}">
                <a14:useLocalDpi xmlns:a14="http://schemas.microsoft.com/office/drawing/2010/main"/>
              </a:ext>
            </a:extLst>
          </a:blip>
          <a:srcRect t="-39071" b="-39071"/>
          <a:stretch/>
        </p:blipFill>
        <p:spPr>
          <a:xfrm>
            <a:off x="6961660" y="2761877"/>
            <a:ext cx="1081443" cy="676715"/>
          </a:xfrm>
          <a:prstGeom prst="rect">
            <a:avLst/>
          </a:prstGeom>
        </p:spPr>
      </p:pic>
      <p:pic>
        <p:nvPicPr>
          <p:cNvPr id="44" name="Picture 43">
            <a:extLst>
              <a:ext uri="{FF2B5EF4-FFF2-40B4-BE49-F238E27FC236}">
                <a16:creationId xmlns:a16="http://schemas.microsoft.com/office/drawing/2014/main" id="{01441415-DB3D-CDDF-8129-A64980BC7782}"/>
              </a:ext>
            </a:extLst>
          </p:cNvPr>
          <p:cNvPicPr>
            <a:picLocks noChangeAspect="1"/>
          </p:cNvPicPr>
          <p:nvPr/>
        </p:nvPicPr>
        <p:blipFill rotWithShape="1">
          <a:blip r:embed="rId7" cstate="print">
            <a:extLst>
              <a:ext uri="{28A0092B-C50C-407E-A947-70E740481C1C}">
                <a14:useLocalDpi xmlns:a14="http://schemas.microsoft.com/office/drawing/2010/main"/>
              </a:ext>
            </a:extLst>
          </a:blip>
          <a:srcRect/>
          <a:stretch/>
        </p:blipFill>
        <p:spPr>
          <a:xfrm>
            <a:off x="7749180" y="2118077"/>
            <a:ext cx="860927" cy="583910"/>
          </a:xfrm>
          <a:prstGeom prst="rect">
            <a:avLst/>
          </a:prstGeom>
        </p:spPr>
      </p:pic>
      <p:sp>
        <p:nvSpPr>
          <p:cNvPr id="45" name="Rectangle 44">
            <a:extLst>
              <a:ext uri="{FF2B5EF4-FFF2-40B4-BE49-F238E27FC236}">
                <a16:creationId xmlns:a16="http://schemas.microsoft.com/office/drawing/2014/main" id="{B8990D00-FA37-A8C4-D842-8F964E32713B}"/>
              </a:ext>
            </a:extLst>
          </p:cNvPr>
          <p:cNvSpPr/>
          <p:nvPr/>
        </p:nvSpPr>
        <p:spPr>
          <a:xfrm>
            <a:off x="9868619" y="6318080"/>
            <a:ext cx="2070339" cy="53949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376665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descr="A group of people sitting at a table&#10;&#10;Description automatically generated">
            <a:extLst>
              <a:ext uri="{FF2B5EF4-FFF2-40B4-BE49-F238E27FC236}">
                <a16:creationId xmlns:a16="http://schemas.microsoft.com/office/drawing/2014/main" id="{6292DE32-039F-5788-F8AD-3CE787885454}"/>
              </a:ext>
            </a:extLst>
          </p:cNvPr>
          <p:cNvPicPr>
            <a:picLocks noGrp="1" noChangeAspect="1"/>
          </p:cNvPicPr>
          <p:nvPr>
            <p:ph type="pic" sz="quarter" idx="12"/>
          </p:nvPr>
        </p:nvPicPr>
        <p:blipFill rotWithShape="1">
          <a:blip r:embed="rId3" cstate="print">
            <a:extLst>
              <a:ext uri="{28A0092B-C50C-407E-A947-70E740481C1C}">
                <a14:useLocalDpi xmlns:a14="http://schemas.microsoft.com/office/drawing/2010/main"/>
              </a:ext>
            </a:extLst>
          </a:blip>
          <a:srcRect l="24066" r="54914"/>
          <a:stretch/>
        </p:blipFill>
        <p:spPr>
          <a:xfrm>
            <a:off x="10032000" y="0"/>
            <a:ext cx="2160000" cy="6858000"/>
          </a:xfrm>
        </p:spPr>
      </p:pic>
      <p:sp>
        <p:nvSpPr>
          <p:cNvPr id="4" name="Slide Number Placeholder 3">
            <a:extLst>
              <a:ext uri="{FF2B5EF4-FFF2-40B4-BE49-F238E27FC236}">
                <a16:creationId xmlns:a16="http://schemas.microsoft.com/office/drawing/2014/main" id="{FDD0775F-0AE4-CA15-5282-F68DDDB0B51F}"/>
              </a:ext>
            </a:extLst>
          </p:cNvPr>
          <p:cNvSpPr>
            <a:spLocks noGrp="1"/>
          </p:cNvSpPr>
          <p:nvPr>
            <p:ph type="sldNum" sz="quarter" idx="15"/>
          </p:nvPr>
        </p:nvSpPr>
        <p:spPr/>
        <p:txBody>
          <a:bodyPr/>
          <a:lstStyle/>
          <a:p>
            <a:fld id="{33C27F37-4D97-F84C-9FA0-B0298962BDCE}" type="slidenum">
              <a:rPr lang="en-US" smtClean="0"/>
              <a:t>11</a:t>
            </a:fld>
            <a:endParaRPr lang="en-US" dirty="0"/>
          </a:p>
        </p:txBody>
      </p:sp>
      <p:sp>
        <p:nvSpPr>
          <p:cNvPr id="5" name="Text Placeholder 4">
            <a:extLst>
              <a:ext uri="{FF2B5EF4-FFF2-40B4-BE49-F238E27FC236}">
                <a16:creationId xmlns:a16="http://schemas.microsoft.com/office/drawing/2014/main" id="{B73A8693-57FE-BF67-A7A3-5520BCF75939}"/>
              </a:ext>
            </a:extLst>
          </p:cNvPr>
          <p:cNvSpPr>
            <a:spLocks noGrp="1"/>
          </p:cNvSpPr>
          <p:nvPr>
            <p:ph type="body" sz="quarter" idx="14"/>
          </p:nvPr>
        </p:nvSpPr>
        <p:spPr>
          <a:xfrm>
            <a:off x="587377" y="1634478"/>
            <a:ext cx="8901451" cy="4114800"/>
          </a:xfrm>
        </p:spPr>
        <p:txBody>
          <a:bodyPr>
            <a:noAutofit/>
          </a:bodyPr>
          <a:lstStyle/>
          <a:p>
            <a:pPr marL="173736" indent="-173736">
              <a:spcBef>
                <a:spcPts val="600"/>
              </a:spcBef>
              <a:spcAft>
                <a:spcPts val="600"/>
              </a:spcAft>
              <a:buClr>
                <a:srgbClr val="3C3D3E"/>
              </a:buClr>
              <a:buSzPct val="100000"/>
              <a:buFont typeface="Arial" panose="020B0604020202020204" pitchFamily="34" charset="0"/>
              <a:buChar char="•"/>
            </a:pPr>
            <a:r>
              <a:rPr lang="en-US" sz="1200" u="sng" dirty="0">
                <a:latin typeface="Arial" panose="020B0604020202020204" pitchFamily="34" charset="0"/>
                <a:cs typeface="Arial" panose="020B0604020202020204" pitchFamily="34" charset="0"/>
              </a:rPr>
              <a:t>Protiviti Global Business Consulting</a:t>
            </a:r>
          </a:p>
          <a:p>
            <a:pPr marL="347472" lvl="1" indent="-173736">
              <a:spcBef>
                <a:spcPts val="600"/>
              </a:spcBef>
              <a:spcAft>
                <a:spcPts val="600"/>
              </a:spcAft>
              <a:buClr>
                <a:srgbClr val="3C3D3E"/>
              </a:buClr>
              <a:buSzPct val="100000"/>
              <a:buFont typeface="+mj-lt"/>
              <a:buChar char="−"/>
            </a:pPr>
            <a:r>
              <a:rPr lang="en-US" sz="1200" u="sng" dirty="0">
                <a:solidFill>
                  <a:schemeClr val="accent3"/>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https://www.protiviti.com</a:t>
            </a:r>
            <a:endParaRPr lang="en-US" sz="1200" u="sng" dirty="0">
              <a:solidFill>
                <a:schemeClr val="accent3"/>
              </a:solidFill>
              <a:latin typeface="Arial" panose="020B0604020202020204" pitchFamily="34" charset="0"/>
              <a:cs typeface="Arial" panose="020B0604020202020204" pitchFamily="34" charset="0"/>
            </a:endParaRPr>
          </a:p>
          <a:p>
            <a:pPr marL="173736" indent="-173736">
              <a:spcBef>
                <a:spcPts val="600"/>
              </a:spcBef>
              <a:spcAft>
                <a:spcPts val="600"/>
              </a:spcAft>
              <a:buClr>
                <a:srgbClr val="3C3D3E"/>
              </a:buClr>
              <a:buSzPct val="100000"/>
              <a:buFont typeface="Arial" panose="020B0604020202020204" pitchFamily="34" charset="0"/>
              <a:buChar char="•"/>
            </a:pPr>
            <a:r>
              <a:rPr lang="en-US" sz="1200" u="sng" dirty="0">
                <a:latin typeface="Arial" panose="020B0604020202020204" pitchFamily="34" charset="0"/>
                <a:cs typeface="Arial" panose="020B0604020202020204" pitchFamily="34" charset="0"/>
              </a:rPr>
              <a:t>DMBoK - Data Management Body of Knowledge</a:t>
            </a:r>
          </a:p>
          <a:p>
            <a:pPr marL="347472" lvl="1" indent="-173736">
              <a:spcBef>
                <a:spcPts val="600"/>
              </a:spcBef>
              <a:spcAft>
                <a:spcPts val="600"/>
              </a:spcAft>
              <a:buClr>
                <a:srgbClr val="3C3D3E"/>
              </a:buClr>
              <a:buSzPct val="100000"/>
              <a:buFont typeface="+mj-lt"/>
              <a:buChar char="−"/>
            </a:pPr>
            <a:r>
              <a:rPr lang="en-US" sz="1200" u="sng" dirty="0">
                <a:solidFill>
                  <a:schemeClr val="accent3"/>
                </a:solidFill>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https://www.dama.org/cpages/body-of-knowledge</a:t>
            </a:r>
            <a:endParaRPr lang="en-US" sz="1200" u="sng" dirty="0">
              <a:solidFill>
                <a:schemeClr val="accent3"/>
              </a:solidFill>
              <a:latin typeface="Arial" panose="020B0604020202020204" pitchFamily="34" charset="0"/>
              <a:cs typeface="Arial" panose="020B0604020202020204" pitchFamily="34" charset="0"/>
            </a:endParaRPr>
          </a:p>
          <a:p>
            <a:pPr marL="173736" indent="-173736">
              <a:spcBef>
                <a:spcPts val="600"/>
              </a:spcBef>
              <a:spcAft>
                <a:spcPts val="600"/>
              </a:spcAft>
              <a:buClr>
                <a:srgbClr val="3C3D3E"/>
              </a:buClr>
              <a:buSzPct val="100000"/>
              <a:buFont typeface="Arial" panose="020B0604020202020204" pitchFamily="34" charset="0"/>
              <a:buChar char="•"/>
            </a:pPr>
            <a:r>
              <a:rPr lang="en-US" sz="1200" u="sng" dirty="0">
                <a:latin typeface="Arial" panose="020B0604020202020204" pitchFamily="34" charset="0"/>
                <a:cs typeface="Arial" panose="020B0604020202020204" pitchFamily="34" charset="0"/>
              </a:rPr>
              <a:t>Data Management Capability Assessment Model</a:t>
            </a:r>
          </a:p>
          <a:p>
            <a:pPr marL="347472" lvl="1" indent="-173736">
              <a:spcBef>
                <a:spcPts val="600"/>
              </a:spcBef>
              <a:spcAft>
                <a:spcPts val="600"/>
              </a:spcAft>
              <a:buClr>
                <a:srgbClr val="3C3D3E"/>
              </a:buClr>
              <a:buSzPct val="100000"/>
              <a:buFont typeface="+mj-lt"/>
              <a:buChar char="−"/>
            </a:pPr>
            <a:r>
              <a:rPr lang="en-US" sz="1200" u="sng" dirty="0">
                <a:solidFill>
                  <a:schemeClr val="accent3"/>
                </a:solidFill>
                <a:latin typeface="Arial" panose="020B0604020202020204" pitchFamily="34" charset="0"/>
                <a:cs typeface="Arial" panose="020B0604020202020204" pitchFamily="34" charset="0"/>
              </a:rPr>
              <a:t>https://dgpo.org/wp-content/uploads/2016/06/EDMC_DCAM_-_WORKING_DRAFT_VERSION_0.7.pdf</a:t>
            </a:r>
          </a:p>
          <a:p>
            <a:pPr marL="173736" indent="-173736">
              <a:spcBef>
                <a:spcPts val="600"/>
              </a:spcBef>
              <a:spcAft>
                <a:spcPts val="600"/>
              </a:spcAft>
              <a:buClr>
                <a:srgbClr val="3C3D3E"/>
              </a:buClr>
              <a:buSzPct val="100000"/>
              <a:buFont typeface="Arial" panose="020B0604020202020204" pitchFamily="34" charset="0"/>
              <a:buChar char="•"/>
            </a:pPr>
            <a:r>
              <a:rPr lang="en-US" sz="1200" u="sng" dirty="0">
                <a:latin typeface="Arial" panose="020B0604020202020204" pitchFamily="34" charset="0"/>
                <a:cs typeface="Arial" panose="020B0604020202020204" pitchFamily="34" charset="0"/>
              </a:rPr>
              <a:t>Assistance for State and State and Local Tribal Governments (ERA, HAF, SLFRF, CPF, LATCF, CRF)</a:t>
            </a:r>
          </a:p>
          <a:p>
            <a:pPr marL="347472" lvl="1" indent="-173736">
              <a:spcBef>
                <a:spcPts val="600"/>
              </a:spcBef>
              <a:spcAft>
                <a:spcPts val="600"/>
              </a:spcAft>
              <a:buClr>
                <a:srgbClr val="3C3D3E"/>
              </a:buClr>
              <a:buSzPct val="100000"/>
              <a:buFont typeface="+mj-lt"/>
              <a:buChar char="−"/>
            </a:pPr>
            <a:r>
              <a:rPr lang="en-US" sz="1200" u="sng" dirty="0">
                <a:solidFill>
                  <a:schemeClr val="accent3"/>
                </a:solidFill>
                <a:latin typeface="Arial" panose="020B0604020202020204" pitchFamily="34" charset="0"/>
                <a:cs typeface="Arial" panose="020B0604020202020204" pitchFamily="34" charset="0"/>
                <a:hlinkClick r:id="rId6">
                  <a:extLst>
                    <a:ext uri="{A12FA001-AC4F-418D-AE19-62706E023703}">
                      <ahyp:hlinkClr xmlns:ahyp="http://schemas.microsoft.com/office/drawing/2018/hyperlinkcolor" val="tx"/>
                    </a:ext>
                  </a:extLst>
                </a:hlinkClick>
              </a:rPr>
              <a:t>https://home.treasury.gov/policy-issues/coronavirus/assistance-for-state-local-and-tribal-governments</a:t>
            </a:r>
            <a:endParaRPr lang="en-US" sz="1200" u="sng" dirty="0">
              <a:solidFill>
                <a:schemeClr val="accent3"/>
              </a:solidFill>
              <a:latin typeface="Arial" panose="020B0604020202020204" pitchFamily="34" charset="0"/>
              <a:cs typeface="Arial" panose="020B0604020202020204" pitchFamily="34" charset="0"/>
            </a:endParaRPr>
          </a:p>
          <a:p>
            <a:pPr marL="173736" indent="-173736">
              <a:spcBef>
                <a:spcPts val="600"/>
              </a:spcBef>
              <a:spcAft>
                <a:spcPts val="600"/>
              </a:spcAft>
              <a:buClr>
                <a:srgbClr val="3C3D3E"/>
              </a:buClr>
              <a:buSzPct val="100000"/>
              <a:buFont typeface="Arial" panose="020B0604020202020204" pitchFamily="34" charset="0"/>
              <a:buChar char="•"/>
            </a:pPr>
            <a:r>
              <a:rPr lang="en-US" sz="1200" u="sng" dirty="0">
                <a:latin typeface="Arial" panose="020B0604020202020204" pitchFamily="34" charset="0"/>
                <a:cs typeface="Arial" panose="020B0604020202020204" pitchFamily="34" charset="0"/>
              </a:rPr>
              <a:t>Assistance for American Industry (CERTS and PSP)</a:t>
            </a:r>
          </a:p>
          <a:p>
            <a:pPr marL="347472" lvl="1" indent="-173736">
              <a:spcBef>
                <a:spcPts val="600"/>
              </a:spcBef>
              <a:spcAft>
                <a:spcPts val="600"/>
              </a:spcAft>
              <a:buClr>
                <a:srgbClr val="3C3D3E"/>
              </a:buClr>
              <a:buSzPct val="100000"/>
              <a:buFont typeface="+mj-lt"/>
              <a:buChar char="−"/>
            </a:pPr>
            <a:r>
              <a:rPr lang="en-US" sz="1200" u="sng" dirty="0">
                <a:solidFill>
                  <a:schemeClr val="accent3"/>
                </a:solidFill>
                <a:latin typeface="Arial" panose="020B0604020202020204" pitchFamily="34" charset="0"/>
                <a:cs typeface="Arial" panose="020B0604020202020204" pitchFamily="34" charset="0"/>
                <a:hlinkClick r:id="rId7">
                  <a:extLst>
                    <a:ext uri="{A12FA001-AC4F-418D-AE19-62706E023703}">
                      <ahyp:hlinkClr xmlns:ahyp="http://schemas.microsoft.com/office/drawing/2018/hyperlinkcolor" val="tx"/>
                    </a:ext>
                  </a:extLst>
                </a:hlinkClick>
              </a:rPr>
              <a:t>https://home.treasury.gov/policy-issues/coronavirus/assistance-for-american-industry</a:t>
            </a:r>
            <a:endParaRPr lang="en-US" sz="1200" u="sng" dirty="0">
              <a:solidFill>
                <a:schemeClr val="accent3"/>
              </a:solidFill>
              <a:latin typeface="Arial" panose="020B0604020202020204" pitchFamily="34" charset="0"/>
              <a:cs typeface="Arial" panose="020B0604020202020204" pitchFamily="34" charset="0"/>
            </a:endParaRPr>
          </a:p>
          <a:p>
            <a:pPr marL="173736" indent="-173736">
              <a:spcBef>
                <a:spcPts val="600"/>
              </a:spcBef>
              <a:spcAft>
                <a:spcPts val="600"/>
              </a:spcAft>
              <a:buClr>
                <a:srgbClr val="3C3D3E"/>
              </a:buClr>
              <a:buSzPct val="100000"/>
              <a:buFont typeface="Arial" panose="020B0604020202020204" pitchFamily="34" charset="0"/>
              <a:buChar char="•"/>
            </a:pPr>
            <a:r>
              <a:rPr lang="en-US" sz="1200" u="sng" dirty="0">
                <a:latin typeface="Arial" panose="020B0604020202020204" pitchFamily="34" charset="0"/>
                <a:cs typeface="Arial" panose="020B0604020202020204" pitchFamily="34" charset="0"/>
              </a:rPr>
              <a:t>Assistance for Small Businesses (ECIP, SSBCI)</a:t>
            </a:r>
          </a:p>
          <a:p>
            <a:pPr marL="347472" lvl="1" indent="-173736">
              <a:spcBef>
                <a:spcPts val="600"/>
              </a:spcBef>
              <a:spcAft>
                <a:spcPts val="600"/>
              </a:spcAft>
              <a:buClr>
                <a:srgbClr val="3C3D3E"/>
              </a:buClr>
              <a:buSzPct val="100000"/>
              <a:buFont typeface="+mj-lt"/>
              <a:buChar char="−"/>
            </a:pPr>
            <a:r>
              <a:rPr lang="en-US" sz="1200" u="sng" dirty="0">
                <a:solidFill>
                  <a:schemeClr val="accent3"/>
                </a:solidFill>
                <a:latin typeface="Arial" panose="020B0604020202020204" pitchFamily="34" charset="0"/>
                <a:cs typeface="Arial" panose="020B0604020202020204" pitchFamily="34" charset="0"/>
              </a:rPr>
              <a:t>https://home.treasury.gov/policy-issues/coronavirus/assistance-for-small-businesses</a:t>
            </a:r>
          </a:p>
          <a:p>
            <a:pPr marL="173736" indent="-173736">
              <a:spcBef>
                <a:spcPts val="600"/>
              </a:spcBef>
              <a:spcAft>
                <a:spcPts val="600"/>
              </a:spcAft>
              <a:buClr>
                <a:srgbClr val="3C3D3E"/>
              </a:buClr>
              <a:buSzPct val="100000"/>
              <a:buFont typeface="Arial" panose="020B0604020202020204" pitchFamily="34" charset="0"/>
              <a:buChar char="•"/>
            </a:pPr>
            <a:r>
              <a:rPr lang="en-US" sz="1200" dirty="0">
                <a:latin typeface="Arial" panose="020B0604020202020204" pitchFamily="34" charset="0"/>
                <a:cs typeface="Arial" panose="020B0604020202020204" pitchFamily="34" charset="0"/>
              </a:rPr>
              <a:t>Treasury developed the Economic Recovery Learning Agenda designed to identify important research questions to better understand the impact of its programs. </a:t>
            </a:r>
            <a:r>
              <a:rPr lang="en-US" sz="1200" u="sng" dirty="0">
                <a:latin typeface="Arial" panose="020B0604020202020204" pitchFamily="34" charset="0"/>
                <a:cs typeface="Arial" panose="020B0604020202020204" pitchFamily="34" charset="0"/>
                <a:hlinkClick r:id="rId8">
                  <a:extLst>
                    <a:ext uri="{A12FA001-AC4F-418D-AE19-62706E023703}">
                      <ahyp:hlinkClr xmlns:ahyp="http://schemas.microsoft.com/office/drawing/2018/hyperlinkcolor" val="tx"/>
                    </a:ext>
                  </a:extLst>
                </a:hlinkClick>
              </a:rPr>
              <a:t>https://home.treasury.gov/system/files/136/ORP-Learning-Agenda-Final.pdf</a:t>
            </a:r>
            <a:endParaRPr lang="en-US" sz="1200" u="sng" dirty="0">
              <a:latin typeface="Arial" panose="020B0604020202020204" pitchFamily="34" charset="0"/>
              <a:cs typeface="Arial" panose="020B0604020202020204" pitchFamily="34" charset="0"/>
            </a:endParaRPr>
          </a:p>
        </p:txBody>
      </p:sp>
      <p:sp>
        <p:nvSpPr>
          <p:cNvPr id="6" name="Title 5">
            <a:extLst>
              <a:ext uri="{FF2B5EF4-FFF2-40B4-BE49-F238E27FC236}">
                <a16:creationId xmlns:a16="http://schemas.microsoft.com/office/drawing/2014/main" id="{B772FA23-4EAC-8C62-A37C-EFE31C69BEC6}"/>
              </a:ext>
            </a:extLst>
          </p:cNvPr>
          <p:cNvSpPr>
            <a:spLocks noGrp="1"/>
          </p:cNvSpPr>
          <p:nvPr>
            <p:ph type="title"/>
          </p:nvPr>
        </p:nvSpPr>
        <p:spPr/>
        <p:txBody>
          <a:bodyPr/>
          <a:lstStyle/>
          <a:p>
            <a:r>
              <a:rPr lang="en-US" dirty="0"/>
              <a:t>More information</a:t>
            </a:r>
            <a:endParaRPr lang="de-DE" dirty="0"/>
          </a:p>
        </p:txBody>
      </p:sp>
      <p:pic>
        <p:nvPicPr>
          <p:cNvPr id="3" name="Graphic 2">
            <a:extLst>
              <a:ext uri="{FF2B5EF4-FFF2-40B4-BE49-F238E27FC236}">
                <a16:creationId xmlns:a16="http://schemas.microsoft.com/office/drawing/2014/main" id="{F8432861-64F8-2F2B-0CD0-ACB9C13AD53B}"/>
              </a:ext>
            </a:extLst>
          </p:cNvPr>
          <p:cNvPicPr>
            <a:picLocks noChangeAspect="1"/>
          </p:cNvPicPr>
          <p:nvPr>
            <p:custDataLst>
              <p:tags r:id="rId1"/>
            </p:custDataLst>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8511636" y="1812396"/>
            <a:ext cx="977192" cy="977192"/>
          </a:xfrm>
          <a:prstGeom prst="rect">
            <a:avLst/>
          </a:prstGeom>
        </p:spPr>
      </p:pic>
    </p:spTree>
    <p:extLst>
      <p:ext uri="{BB962C8B-B14F-4D97-AF65-F5344CB8AC3E}">
        <p14:creationId xmlns:p14="http://schemas.microsoft.com/office/powerpoint/2010/main" val="38009666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Blue lights in the dark&#10;&#10;Description automatically generated">
            <a:extLst>
              <a:ext uri="{FF2B5EF4-FFF2-40B4-BE49-F238E27FC236}">
                <a16:creationId xmlns:a16="http://schemas.microsoft.com/office/drawing/2014/main" id="{71C6C10A-1D0E-646C-56EE-ACB7111FF756}"/>
              </a:ext>
            </a:extLst>
          </p:cNvPr>
          <p:cNvPicPr>
            <a:picLocks/>
          </p:cNvPicPr>
          <p:nvPr/>
        </p:nvPicPr>
        <p:blipFill rotWithShape="1">
          <a:blip r:embed="rId8" cstate="print">
            <a:extLst>
              <a:ext uri="{28A0092B-C50C-407E-A947-70E740481C1C}">
                <a14:useLocalDpi xmlns:a14="http://schemas.microsoft.com/office/drawing/2010/main"/>
              </a:ext>
            </a:extLst>
          </a:blip>
          <a:srcRect t="45103" b="45103"/>
          <a:stretch/>
        </p:blipFill>
        <p:spPr>
          <a:xfrm>
            <a:off x="0" y="1808163"/>
            <a:ext cx="12192000" cy="671650"/>
          </a:xfrm>
          <a:prstGeom prst="rect">
            <a:avLst/>
          </a:prstGeom>
        </p:spPr>
      </p:pic>
      <p:sp>
        <p:nvSpPr>
          <p:cNvPr id="2" name="Slide Number Placeholder 1">
            <a:extLst>
              <a:ext uri="{FF2B5EF4-FFF2-40B4-BE49-F238E27FC236}">
                <a16:creationId xmlns:a16="http://schemas.microsoft.com/office/drawing/2014/main" id="{BB5F075F-F4A3-A36E-F4EC-54F8E5B7D900}"/>
              </a:ext>
            </a:extLst>
          </p:cNvPr>
          <p:cNvSpPr>
            <a:spLocks noGrp="1"/>
          </p:cNvSpPr>
          <p:nvPr>
            <p:ph type="sldNum" sz="quarter" idx="12"/>
          </p:nvPr>
        </p:nvSpPr>
        <p:spPr>
          <a:xfrm>
            <a:off x="587374" y="6356354"/>
            <a:ext cx="2743200" cy="365125"/>
          </a:xfrm>
        </p:spPr>
        <p:txBody>
          <a:bodyPr/>
          <a:lstStyle/>
          <a:p>
            <a:fld id="{33C27F37-4D97-F84C-9FA0-B0298962BDCE}" type="slidenum">
              <a:rPr lang="en-US" smtClean="0"/>
              <a:pPr/>
              <a:t>2</a:t>
            </a:fld>
            <a:endParaRPr lang="en-US" dirty="0"/>
          </a:p>
        </p:txBody>
      </p:sp>
      <p:sp>
        <p:nvSpPr>
          <p:cNvPr id="3" name="Text Placeholder 2">
            <a:extLst>
              <a:ext uri="{FF2B5EF4-FFF2-40B4-BE49-F238E27FC236}">
                <a16:creationId xmlns:a16="http://schemas.microsoft.com/office/drawing/2014/main" id="{34B76DD5-F2A2-C94C-C9C6-35ACECB64DF5}"/>
              </a:ext>
            </a:extLst>
          </p:cNvPr>
          <p:cNvSpPr>
            <a:spLocks noGrp="1"/>
          </p:cNvSpPr>
          <p:nvPr>
            <p:ph type="body" sz="quarter" idx="13"/>
          </p:nvPr>
        </p:nvSpPr>
        <p:spPr>
          <a:xfrm>
            <a:off x="587375" y="1100020"/>
            <a:ext cx="11014075" cy="276999"/>
          </a:xfrm>
        </p:spPr>
        <p:txBody>
          <a:bodyPr/>
          <a:lstStyle/>
          <a:p>
            <a:r>
              <a:rPr lang="en-US" noProof="0" dirty="0"/>
              <a:t>Modern business models recognize D&amp;A as critical and a force multiplier when working symbiotically with Business Strategy and IT Strategy to address today’s ever-evolving market forces  </a:t>
            </a:r>
          </a:p>
        </p:txBody>
      </p:sp>
      <p:sp>
        <p:nvSpPr>
          <p:cNvPr id="4" name="Title 3">
            <a:extLst>
              <a:ext uri="{FF2B5EF4-FFF2-40B4-BE49-F238E27FC236}">
                <a16:creationId xmlns:a16="http://schemas.microsoft.com/office/drawing/2014/main" id="{7B986018-70FE-6D15-F986-E3F52540B923}"/>
              </a:ext>
            </a:extLst>
          </p:cNvPr>
          <p:cNvSpPr>
            <a:spLocks noGrp="1"/>
          </p:cNvSpPr>
          <p:nvPr>
            <p:ph type="title"/>
          </p:nvPr>
        </p:nvSpPr>
        <p:spPr>
          <a:xfrm>
            <a:off x="587374" y="584202"/>
            <a:ext cx="11014075" cy="443201"/>
          </a:xfrm>
        </p:spPr>
        <p:txBody>
          <a:bodyPr/>
          <a:lstStyle/>
          <a:p>
            <a:r>
              <a:rPr lang="en-US" dirty="0"/>
              <a:t>D&amp;A related business market forces</a:t>
            </a:r>
            <a:endParaRPr lang="de-DE" dirty="0"/>
          </a:p>
        </p:txBody>
      </p:sp>
      <p:sp>
        <p:nvSpPr>
          <p:cNvPr id="11" name="Rectangle 10">
            <a:extLst>
              <a:ext uri="{FF2B5EF4-FFF2-40B4-BE49-F238E27FC236}">
                <a16:creationId xmlns:a16="http://schemas.microsoft.com/office/drawing/2014/main" id="{6CF4BA05-5964-861A-7E64-D4C9E3EC85CD}"/>
              </a:ext>
            </a:extLst>
          </p:cNvPr>
          <p:cNvSpPr/>
          <p:nvPr/>
        </p:nvSpPr>
        <p:spPr>
          <a:xfrm>
            <a:off x="0" y="1808163"/>
            <a:ext cx="12192000" cy="671650"/>
          </a:xfrm>
          <a:prstGeom prst="rect">
            <a:avLst/>
          </a:prstGeom>
          <a:solidFill>
            <a:schemeClr val="accent1">
              <a:alpha val="79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4" name="Rectangle 13">
            <a:extLst>
              <a:ext uri="{FF2B5EF4-FFF2-40B4-BE49-F238E27FC236}">
                <a16:creationId xmlns:a16="http://schemas.microsoft.com/office/drawing/2014/main" id="{D45AA157-6A85-7466-DBB4-22830768868A}"/>
              </a:ext>
            </a:extLst>
          </p:cNvPr>
          <p:cNvSpPr/>
          <p:nvPr/>
        </p:nvSpPr>
        <p:spPr>
          <a:xfrm>
            <a:off x="587376" y="2638839"/>
            <a:ext cx="1775100" cy="3634961"/>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5" name="Rectangle 14">
            <a:extLst>
              <a:ext uri="{FF2B5EF4-FFF2-40B4-BE49-F238E27FC236}">
                <a16:creationId xmlns:a16="http://schemas.microsoft.com/office/drawing/2014/main" id="{1EB1E269-E692-DA91-1214-450F0E74F0DC}"/>
              </a:ext>
            </a:extLst>
          </p:cNvPr>
          <p:cNvSpPr/>
          <p:nvPr/>
        </p:nvSpPr>
        <p:spPr>
          <a:xfrm>
            <a:off x="2435806" y="2638839"/>
            <a:ext cx="1775100" cy="3634961"/>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6" name="Rectangle 15">
            <a:extLst>
              <a:ext uri="{FF2B5EF4-FFF2-40B4-BE49-F238E27FC236}">
                <a16:creationId xmlns:a16="http://schemas.microsoft.com/office/drawing/2014/main" id="{A8A57491-472E-CDD5-5C88-B9056410EE55}"/>
              </a:ext>
            </a:extLst>
          </p:cNvPr>
          <p:cNvSpPr/>
          <p:nvPr/>
        </p:nvSpPr>
        <p:spPr>
          <a:xfrm>
            <a:off x="4284236" y="2638839"/>
            <a:ext cx="1775100" cy="3634961"/>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7" name="Rectangle 16">
            <a:extLst>
              <a:ext uri="{FF2B5EF4-FFF2-40B4-BE49-F238E27FC236}">
                <a16:creationId xmlns:a16="http://schemas.microsoft.com/office/drawing/2014/main" id="{4DE78750-CE98-E269-AF0E-E7FE6B4FEF9B}"/>
              </a:ext>
            </a:extLst>
          </p:cNvPr>
          <p:cNvSpPr/>
          <p:nvPr/>
        </p:nvSpPr>
        <p:spPr>
          <a:xfrm>
            <a:off x="6132666" y="2638839"/>
            <a:ext cx="1775100" cy="3634961"/>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8" name="Rectangle 17">
            <a:extLst>
              <a:ext uri="{FF2B5EF4-FFF2-40B4-BE49-F238E27FC236}">
                <a16:creationId xmlns:a16="http://schemas.microsoft.com/office/drawing/2014/main" id="{C331372C-339C-E69D-3444-D94E49BB62E0}"/>
              </a:ext>
            </a:extLst>
          </p:cNvPr>
          <p:cNvSpPr/>
          <p:nvPr/>
        </p:nvSpPr>
        <p:spPr>
          <a:xfrm>
            <a:off x="7981096" y="2638839"/>
            <a:ext cx="1775100" cy="3634961"/>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9" name="Rectangle 18">
            <a:extLst>
              <a:ext uri="{FF2B5EF4-FFF2-40B4-BE49-F238E27FC236}">
                <a16:creationId xmlns:a16="http://schemas.microsoft.com/office/drawing/2014/main" id="{4B692EE3-16A9-3B1B-3D1A-67A8FC6CF28F}"/>
              </a:ext>
            </a:extLst>
          </p:cNvPr>
          <p:cNvSpPr/>
          <p:nvPr/>
        </p:nvSpPr>
        <p:spPr>
          <a:xfrm>
            <a:off x="9829526" y="2638839"/>
            <a:ext cx="1775100" cy="3634961"/>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24" name="Group 23">
            <a:extLst>
              <a:ext uri="{FF2B5EF4-FFF2-40B4-BE49-F238E27FC236}">
                <a16:creationId xmlns:a16="http://schemas.microsoft.com/office/drawing/2014/main" id="{2F3A2E1A-6839-152D-38ED-F09AA103C7D9}"/>
              </a:ext>
            </a:extLst>
          </p:cNvPr>
          <p:cNvGrpSpPr/>
          <p:nvPr/>
        </p:nvGrpSpPr>
        <p:grpSpPr>
          <a:xfrm>
            <a:off x="1127056" y="1808163"/>
            <a:ext cx="695740" cy="1014550"/>
            <a:chOff x="1127056" y="1808163"/>
            <a:chExt cx="695740" cy="1014550"/>
          </a:xfrm>
        </p:grpSpPr>
        <p:sp>
          <p:nvSpPr>
            <p:cNvPr id="23" name="Rectangle 22">
              <a:extLst>
                <a:ext uri="{FF2B5EF4-FFF2-40B4-BE49-F238E27FC236}">
                  <a16:creationId xmlns:a16="http://schemas.microsoft.com/office/drawing/2014/main" id="{EB05963F-AEE7-E7AE-4A89-E0AB05D5B467}"/>
                </a:ext>
              </a:extLst>
            </p:cNvPr>
            <p:cNvSpPr/>
            <p:nvPr/>
          </p:nvSpPr>
          <p:spPr>
            <a:xfrm>
              <a:off x="1452067" y="1808163"/>
              <a:ext cx="45719" cy="34925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1" name="Oval 20">
              <a:extLst>
                <a:ext uri="{FF2B5EF4-FFF2-40B4-BE49-F238E27FC236}">
                  <a16:creationId xmlns:a16="http://schemas.microsoft.com/office/drawing/2014/main" id="{B7441138-6580-41F4-5FEB-A45CD8CC41E2}"/>
                </a:ext>
              </a:extLst>
            </p:cNvPr>
            <p:cNvSpPr/>
            <p:nvPr/>
          </p:nvSpPr>
          <p:spPr>
            <a:xfrm>
              <a:off x="1127056" y="2126973"/>
              <a:ext cx="695740" cy="695740"/>
            </a:xfrm>
            <a:prstGeom prst="ellipse">
              <a:avLst/>
            </a:prstGeom>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grpSp>
      <p:grpSp>
        <p:nvGrpSpPr>
          <p:cNvPr id="25" name="Group 24">
            <a:extLst>
              <a:ext uri="{FF2B5EF4-FFF2-40B4-BE49-F238E27FC236}">
                <a16:creationId xmlns:a16="http://schemas.microsoft.com/office/drawing/2014/main" id="{8ED81D22-F940-6583-9C36-9441CCCD6740}"/>
              </a:ext>
            </a:extLst>
          </p:cNvPr>
          <p:cNvGrpSpPr/>
          <p:nvPr/>
        </p:nvGrpSpPr>
        <p:grpSpPr>
          <a:xfrm>
            <a:off x="2982705" y="1808163"/>
            <a:ext cx="695740" cy="1014550"/>
            <a:chOff x="1127056" y="1808163"/>
            <a:chExt cx="695740" cy="1014550"/>
          </a:xfrm>
        </p:grpSpPr>
        <p:sp>
          <p:nvSpPr>
            <p:cNvPr id="26" name="Rectangle 25">
              <a:extLst>
                <a:ext uri="{FF2B5EF4-FFF2-40B4-BE49-F238E27FC236}">
                  <a16:creationId xmlns:a16="http://schemas.microsoft.com/office/drawing/2014/main" id="{31E3E98E-9BE2-A630-0998-5A672780BA27}"/>
                </a:ext>
              </a:extLst>
            </p:cNvPr>
            <p:cNvSpPr/>
            <p:nvPr/>
          </p:nvSpPr>
          <p:spPr>
            <a:xfrm>
              <a:off x="1452067" y="1808163"/>
              <a:ext cx="45719" cy="34925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7" name="Oval 26">
              <a:extLst>
                <a:ext uri="{FF2B5EF4-FFF2-40B4-BE49-F238E27FC236}">
                  <a16:creationId xmlns:a16="http://schemas.microsoft.com/office/drawing/2014/main" id="{D0771988-BA73-7EF4-8138-ECCC3765A71E}"/>
                </a:ext>
              </a:extLst>
            </p:cNvPr>
            <p:cNvSpPr/>
            <p:nvPr/>
          </p:nvSpPr>
          <p:spPr>
            <a:xfrm>
              <a:off x="1127056" y="2126973"/>
              <a:ext cx="695740" cy="695740"/>
            </a:xfrm>
            <a:prstGeom prst="ellipse">
              <a:avLst/>
            </a:prstGeom>
            <a:solidFill>
              <a:schemeClr val="accent2"/>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grpSp>
      <p:grpSp>
        <p:nvGrpSpPr>
          <p:cNvPr id="28" name="Group 27">
            <a:extLst>
              <a:ext uri="{FF2B5EF4-FFF2-40B4-BE49-F238E27FC236}">
                <a16:creationId xmlns:a16="http://schemas.microsoft.com/office/drawing/2014/main" id="{217EA545-6083-CB25-DA6A-EE540F658388}"/>
              </a:ext>
            </a:extLst>
          </p:cNvPr>
          <p:cNvGrpSpPr/>
          <p:nvPr/>
        </p:nvGrpSpPr>
        <p:grpSpPr>
          <a:xfrm>
            <a:off x="4838354" y="1808163"/>
            <a:ext cx="695740" cy="1014550"/>
            <a:chOff x="1127056" y="1808163"/>
            <a:chExt cx="695740" cy="1014550"/>
          </a:xfrm>
        </p:grpSpPr>
        <p:sp>
          <p:nvSpPr>
            <p:cNvPr id="29" name="Rectangle 28">
              <a:extLst>
                <a:ext uri="{FF2B5EF4-FFF2-40B4-BE49-F238E27FC236}">
                  <a16:creationId xmlns:a16="http://schemas.microsoft.com/office/drawing/2014/main" id="{8D8AC261-CC41-8836-6D52-7EB0596400CB}"/>
                </a:ext>
              </a:extLst>
            </p:cNvPr>
            <p:cNvSpPr/>
            <p:nvPr/>
          </p:nvSpPr>
          <p:spPr>
            <a:xfrm>
              <a:off x="1452067" y="1808163"/>
              <a:ext cx="45719" cy="34925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0" name="Oval 29">
              <a:extLst>
                <a:ext uri="{FF2B5EF4-FFF2-40B4-BE49-F238E27FC236}">
                  <a16:creationId xmlns:a16="http://schemas.microsoft.com/office/drawing/2014/main" id="{09E45F69-7758-F9D9-7BCC-E010C5B3BF67}"/>
                </a:ext>
              </a:extLst>
            </p:cNvPr>
            <p:cNvSpPr/>
            <p:nvPr/>
          </p:nvSpPr>
          <p:spPr>
            <a:xfrm>
              <a:off x="1127056" y="2126973"/>
              <a:ext cx="695740" cy="695740"/>
            </a:xfrm>
            <a:prstGeom prst="ellipse">
              <a:avLst/>
            </a:prstGeom>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grpSp>
      <p:grpSp>
        <p:nvGrpSpPr>
          <p:cNvPr id="31" name="Group 30">
            <a:extLst>
              <a:ext uri="{FF2B5EF4-FFF2-40B4-BE49-F238E27FC236}">
                <a16:creationId xmlns:a16="http://schemas.microsoft.com/office/drawing/2014/main" id="{0C8DAC2A-263E-3C9C-63FE-3F04899B8BC0}"/>
              </a:ext>
            </a:extLst>
          </p:cNvPr>
          <p:cNvGrpSpPr/>
          <p:nvPr/>
        </p:nvGrpSpPr>
        <p:grpSpPr>
          <a:xfrm>
            <a:off x="6694003" y="1808163"/>
            <a:ext cx="695740" cy="1014550"/>
            <a:chOff x="1127056" y="1808163"/>
            <a:chExt cx="695740" cy="1014550"/>
          </a:xfrm>
        </p:grpSpPr>
        <p:sp>
          <p:nvSpPr>
            <p:cNvPr id="32" name="Rectangle 31">
              <a:extLst>
                <a:ext uri="{FF2B5EF4-FFF2-40B4-BE49-F238E27FC236}">
                  <a16:creationId xmlns:a16="http://schemas.microsoft.com/office/drawing/2014/main" id="{021DD268-A7BC-7D10-7E43-98E8D66EAFD1}"/>
                </a:ext>
              </a:extLst>
            </p:cNvPr>
            <p:cNvSpPr/>
            <p:nvPr/>
          </p:nvSpPr>
          <p:spPr>
            <a:xfrm>
              <a:off x="1452067" y="1808163"/>
              <a:ext cx="45719" cy="34925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3" name="Oval 32">
              <a:extLst>
                <a:ext uri="{FF2B5EF4-FFF2-40B4-BE49-F238E27FC236}">
                  <a16:creationId xmlns:a16="http://schemas.microsoft.com/office/drawing/2014/main" id="{9F7604F7-D014-30D9-8C59-490E0B32E164}"/>
                </a:ext>
              </a:extLst>
            </p:cNvPr>
            <p:cNvSpPr/>
            <p:nvPr/>
          </p:nvSpPr>
          <p:spPr>
            <a:xfrm>
              <a:off x="1127056" y="2126973"/>
              <a:ext cx="695740" cy="695740"/>
            </a:xfrm>
            <a:prstGeom prst="ellipse">
              <a:avLst/>
            </a:prstGeom>
            <a:solidFill>
              <a:schemeClr val="accent2"/>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grpSp>
      <p:grpSp>
        <p:nvGrpSpPr>
          <p:cNvPr id="34" name="Group 33">
            <a:extLst>
              <a:ext uri="{FF2B5EF4-FFF2-40B4-BE49-F238E27FC236}">
                <a16:creationId xmlns:a16="http://schemas.microsoft.com/office/drawing/2014/main" id="{E42165B2-5C66-1529-8D8B-61FA7A66AE1A}"/>
              </a:ext>
            </a:extLst>
          </p:cNvPr>
          <p:cNvGrpSpPr/>
          <p:nvPr/>
        </p:nvGrpSpPr>
        <p:grpSpPr>
          <a:xfrm>
            <a:off x="8549652" y="1808163"/>
            <a:ext cx="695740" cy="1014550"/>
            <a:chOff x="1127056" y="1808163"/>
            <a:chExt cx="695740" cy="1014550"/>
          </a:xfrm>
        </p:grpSpPr>
        <p:sp>
          <p:nvSpPr>
            <p:cNvPr id="35" name="Rectangle 34">
              <a:extLst>
                <a:ext uri="{FF2B5EF4-FFF2-40B4-BE49-F238E27FC236}">
                  <a16:creationId xmlns:a16="http://schemas.microsoft.com/office/drawing/2014/main" id="{7E68529F-866F-BD73-C3AE-D5E7CC3780DF}"/>
                </a:ext>
              </a:extLst>
            </p:cNvPr>
            <p:cNvSpPr/>
            <p:nvPr/>
          </p:nvSpPr>
          <p:spPr>
            <a:xfrm>
              <a:off x="1452067" y="1808163"/>
              <a:ext cx="45719" cy="34925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6" name="Oval 35">
              <a:extLst>
                <a:ext uri="{FF2B5EF4-FFF2-40B4-BE49-F238E27FC236}">
                  <a16:creationId xmlns:a16="http://schemas.microsoft.com/office/drawing/2014/main" id="{823419EE-1A4C-320C-407B-7EF03478B3C0}"/>
                </a:ext>
              </a:extLst>
            </p:cNvPr>
            <p:cNvSpPr/>
            <p:nvPr/>
          </p:nvSpPr>
          <p:spPr>
            <a:xfrm>
              <a:off x="1127056" y="2126973"/>
              <a:ext cx="695740" cy="695740"/>
            </a:xfrm>
            <a:prstGeom prst="ellipse">
              <a:avLst/>
            </a:prstGeom>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grpSp>
      <p:grpSp>
        <p:nvGrpSpPr>
          <p:cNvPr id="37" name="Group 36">
            <a:extLst>
              <a:ext uri="{FF2B5EF4-FFF2-40B4-BE49-F238E27FC236}">
                <a16:creationId xmlns:a16="http://schemas.microsoft.com/office/drawing/2014/main" id="{3C0326CA-A568-7E06-6E63-8E6161043B6D}"/>
              </a:ext>
            </a:extLst>
          </p:cNvPr>
          <p:cNvGrpSpPr/>
          <p:nvPr/>
        </p:nvGrpSpPr>
        <p:grpSpPr>
          <a:xfrm>
            <a:off x="10405301" y="1808163"/>
            <a:ext cx="695740" cy="1014550"/>
            <a:chOff x="1127056" y="1808163"/>
            <a:chExt cx="695740" cy="1014550"/>
          </a:xfrm>
        </p:grpSpPr>
        <p:sp>
          <p:nvSpPr>
            <p:cNvPr id="38" name="Rectangle 37">
              <a:extLst>
                <a:ext uri="{FF2B5EF4-FFF2-40B4-BE49-F238E27FC236}">
                  <a16:creationId xmlns:a16="http://schemas.microsoft.com/office/drawing/2014/main" id="{FEEF0039-57B3-287B-F15B-CE374213A022}"/>
                </a:ext>
              </a:extLst>
            </p:cNvPr>
            <p:cNvSpPr/>
            <p:nvPr/>
          </p:nvSpPr>
          <p:spPr>
            <a:xfrm>
              <a:off x="1452067" y="1808163"/>
              <a:ext cx="45719" cy="34925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9" name="Oval 38">
              <a:extLst>
                <a:ext uri="{FF2B5EF4-FFF2-40B4-BE49-F238E27FC236}">
                  <a16:creationId xmlns:a16="http://schemas.microsoft.com/office/drawing/2014/main" id="{C7553397-9B03-77FB-BC9F-79698E2A6991}"/>
                </a:ext>
              </a:extLst>
            </p:cNvPr>
            <p:cNvSpPr/>
            <p:nvPr/>
          </p:nvSpPr>
          <p:spPr>
            <a:xfrm>
              <a:off x="1127056" y="2126973"/>
              <a:ext cx="695740" cy="695740"/>
            </a:xfrm>
            <a:prstGeom prst="ellipse">
              <a:avLst/>
            </a:prstGeom>
            <a:solidFill>
              <a:schemeClr val="accent2"/>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grpSp>
      <p:sp>
        <p:nvSpPr>
          <p:cNvPr id="40" name="Oval 39">
            <a:extLst>
              <a:ext uri="{FF2B5EF4-FFF2-40B4-BE49-F238E27FC236}">
                <a16:creationId xmlns:a16="http://schemas.microsoft.com/office/drawing/2014/main" id="{8DD8DC0A-3DF0-43AB-EAFD-3DD61A764227}"/>
              </a:ext>
            </a:extLst>
          </p:cNvPr>
          <p:cNvSpPr/>
          <p:nvPr/>
        </p:nvSpPr>
        <p:spPr>
          <a:xfrm>
            <a:off x="1434331" y="2088488"/>
            <a:ext cx="76970" cy="76970"/>
          </a:xfrm>
          <a:prstGeom prst="ellipse">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4" name="Oval 43">
            <a:extLst>
              <a:ext uri="{FF2B5EF4-FFF2-40B4-BE49-F238E27FC236}">
                <a16:creationId xmlns:a16="http://schemas.microsoft.com/office/drawing/2014/main" id="{B583291C-3A9E-7B40-C24F-10EB3AAF034A}"/>
              </a:ext>
            </a:extLst>
          </p:cNvPr>
          <p:cNvSpPr/>
          <p:nvPr/>
        </p:nvSpPr>
        <p:spPr>
          <a:xfrm>
            <a:off x="3293198" y="2088488"/>
            <a:ext cx="76970" cy="76970"/>
          </a:xfrm>
          <a:prstGeom prst="ellipse">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5" name="Oval 44">
            <a:extLst>
              <a:ext uri="{FF2B5EF4-FFF2-40B4-BE49-F238E27FC236}">
                <a16:creationId xmlns:a16="http://schemas.microsoft.com/office/drawing/2014/main" id="{5D5ACF77-90A7-2CC4-65F3-56C3414334DC}"/>
              </a:ext>
            </a:extLst>
          </p:cNvPr>
          <p:cNvSpPr/>
          <p:nvPr/>
        </p:nvSpPr>
        <p:spPr>
          <a:xfrm>
            <a:off x="5147739" y="2088488"/>
            <a:ext cx="76970" cy="76970"/>
          </a:xfrm>
          <a:prstGeom prst="ellipse">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6" name="Oval 45">
            <a:extLst>
              <a:ext uri="{FF2B5EF4-FFF2-40B4-BE49-F238E27FC236}">
                <a16:creationId xmlns:a16="http://schemas.microsoft.com/office/drawing/2014/main" id="{5897FEFD-F0EE-1236-94EB-3999BD6288E8}"/>
              </a:ext>
            </a:extLst>
          </p:cNvPr>
          <p:cNvSpPr/>
          <p:nvPr/>
        </p:nvSpPr>
        <p:spPr>
          <a:xfrm>
            <a:off x="7003388" y="2088488"/>
            <a:ext cx="76970" cy="76970"/>
          </a:xfrm>
          <a:prstGeom prst="ellipse">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7" name="Oval 46">
            <a:extLst>
              <a:ext uri="{FF2B5EF4-FFF2-40B4-BE49-F238E27FC236}">
                <a16:creationId xmlns:a16="http://schemas.microsoft.com/office/drawing/2014/main" id="{2B90ACA5-405F-90C5-A2CE-0B05F1EB7C30}"/>
              </a:ext>
            </a:extLst>
          </p:cNvPr>
          <p:cNvSpPr/>
          <p:nvPr/>
        </p:nvSpPr>
        <p:spPr>
          <a:xfrm>
            <a:off x="8859037" y="2088488"/>
            <a:ext cx="76970" cy="76970"/>
          </a:xfrm>
          <a:prstGeom prst="ellipse">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8" name="Oval 47">
            <a:extLst>
              <a:ext uri="{FF2B5EF4-FFF2-40B4-BE49-F238E27FC236}">
                <a16:creationId xmlns:a16="http://schemas.microsoft.com/office/drawing/2014/main" id="{47978893-5A10-1F1C-D0D0-20936C976D29}"/>
              </a:ext>
            </a:extLst>
          </p:cNvPr>
          <p:cNvSpPr/>
          <p:nvPr/>
        </p:nvSpPr>
        <p:spPr>
          <a:xfrm>
            <a:off x="10714686" y="2088488"/>
            <a:ext cx="76970" cy="76970"/>
          </a:xfrm>
          <a:prstGeom prst="ellipse">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0" name="TextBox 49">
            <a:extLst>
              <a:ext uri="{FF2B5EF4-FFF2-40B4-BE49-F238E27FC236}">
                <a16:creationId xmlns:a16="http://schemas.microsoft.com/office/drawing/2014/main" id="{7CF89708-B6F6-9FE9-845C-3C6CDB3D0A86}"/>
              </a:ext>
            </a:extLst>
          </p:cNvPr>
          <p:cNvSpPr txBox="1"/>
          <p:nvPr/>
        </p:nvSpPr>
        <p:spPr>
          <a:xfrm>
            <a:off x="587374" y="2911613"/>
            <a:ext cx="1775099" cy="369332"/>
          </a:xfrm>
          <a:prstGeom prst="rect">
            <a:avLst/>
          </a:prstGeom>
          <a:noFill/>
        </p:spPr>
        <p:txBody>
          <a:bodyPr wrap="square">
            <a:spAutoFit/>
          </a:bodyPr>
          <a:lstStyle/>
          <a:p>
            <a:pPr marL="0" marR="0" lvl="0" indent="0" algn="ctr" defTabSz="457178" rtl="0" eaLnBrk="1" fontAlgn="auto" latinLnBrk="0" hangingPunct="1">
              <a:lnSpc>
                <a:spcPct val="100000"/>
              </a:lnSpc>
              <a:spcBef>
                <a:spcPts val="0"/>
              </a:spcBef>
              <a:spcAft>
                <a:spcPts val="0"/>
              </a:spcAft>
              <a:buClrTx/>
              <a:buSzTx/>
              <a:buFontTx/>
              <a:buNone/>
              <a:tabLst/>
              <a:defRPr/>
            </a:pPr>
            <a:r>
              <a:rPr kumimoji="0" lang="en-US" sz="1800" i="0" u="none" strike="noStrike" kern="1200" cap="none" spc="0" normalizeH="0" baseline="0" noProof="0" dirty="0">
                <a:ln>
                  <a:noFill/>
                </a:ln>
                <a:solidFill>
                  <a:schemeClr val="accent1"/>
                </a:solidFill>
                <a:effectLst/>
                <a:uLnTx/>
                <a:uFillTx/>
                <a:latin typeface="Barlow Condensed Medium" panose="00000606000000000000" pitchFamily="2" charset="0"/>
              </a:rPr>
              <a:t>CEO</a:t>
            </a:r>
            <a:endParaRPr kumimoji="0" lang="en-US" sz="2000" i="0" u="none" strike="noStrike" kern="1200" cap="none" spc="0" normalizeH="0" baseline="0" noProof="0" dirty="0">
              <a:ln>
                <a:noFill/>
              </a:ln>
              <a:solidFill>
                <a:schemeClr val="accent1"/>
              </a:solidFill>
              <a:effectLst/>
              <a:uLnTx/>
              <a:uFillTx/>
              <a:latin typeface="Barlow Condensed Medium" panose="00000606000000000000" pitchFamily="2" charset="0"/>
            </a:endParaRPr>
          </a:p>
        </p:txBody>
      </p:sp>
      <p:sp>
        <p:nvSpPr>
          <p:cNvPr id="51" name="TextBox 50">
            <a:extLst>
              <a:ext uri="{FF2B5EF4-FFF2-40B4-BE49-F238E27FC236}">
                <a16:creationId xmlns:a16="http://schemas.microsoft.com/office/drawing/2014/main" id="{4318EC44-3692-B568-047A-2D3E163FDB7C}"/>
              </a:ext>
            </a:extLst>
          </p:cNvPr>
          <p:cNvSpPr txBox="1"/>
          <p:nvPr/>
        </p:nvSpPr>
        <p:spPr>
          <a:xfrm>
            <a:off x="2438452" y="2911613"/>
            <a:ext cx="1775099" cy="369332"/>
          </a:xfrm>
          <a:prstGeom prst="rect">
            <a:avLst/>
          </a:prstGeom>
          <a:noFill/>
        </p:spPr>
        <p:txBody>
          <a:bodyPr wrap="square">
            <a:spAutoFit/>
          </a:bodyPr>
          <a:lstStyle/>
          <a:p>
            <a:pPr marL="0" marR="0" lvl="0" indent="0" algn="ctr" defTabSz="457178" rtl="0" eaLnBrk="1" fontAlgn="auto" latinLnBrk="0" hangingPunct="1">
              <a:lnSpc>
                <a:spcPct val="100000"/>
              </a:lnSpc>
              <a:spcBef>
                <a:spcPts val="0"/>
              </a:spcBef>
              <a:spcAft>
                <a:spcPts val="0"/>
              </a:spcAft>
              <a:buClrTx/>
              <a:buSzTx/>
              <a:buFontTx/>
              <a:buNone/>
              <a:tabLst/>
              <a:defRPr/>
            </a:pPr>
            <a:r>
              <a:rPr kumimoji="0" lang="en-US" sz="1800" i="0" u="none" strike="noStrike" kern="1200" cap="none" spc="0" normalizeH="0" baseline="0" noProof="0" dirty="0">
                <a:ln>
                  <a:noFill/>
                </a:ln>
                <a:solidFill>
                  <a:schemeClr val="accent2"/>
                </a:solidFill>
                <a:effectLst/>
                <a:uLnTx/>
                <a:uFillTx/>
                <a:latin typeface="Barlow Condensed Medium" panose="00000606000000000000" pitchFamily="2" charset="0"/>
              </a:rPr>
              <a:t>COO</a:t>
            </a:r>
          </a:p>
        </p:txBody>
      </p:sp>
      <p:sp>
        <p:nvSpPr>
          <p:cNvPr id="52" name="TextBox 51">
            <a:extLst>
              <a:ext uri="{FF2B5EF4-FFF2-40B4-BE49-F238E27FC236}">
                <a16:creationId xmlns:a16="http://schemas.microsoft.com/office/drawing/2014/main" id="{97C2F683-93E1-7FCB-7700-53E8E1E217CF}"/>
              </a:ext>
            </a:extLst>
          </p:cNvPr>
          <p:cNvSpPr txBox="1"/>
          <p:nvPr/>
        </p:nvSpPr>
        <p:spPr>
          <a:xfrm>
            <a:off x="4289530" y="2911613"/>
            <a:ext cx="1775099" cy="369332"/>
          </a:xfrm>
          <a:prstGeom prst="rect">
            <a:avLst/>
          </a:prstGeom>
          <a:noFill/>
        </p:spPr>
        <p:txBody>
          <a:bodyPr wrap="square">
            <a:spAutoFit/>
          </a:bodyPr>
          <a:lstStyle/>
          <a:p>
            <a:pPr marL="0" marR="0" lvl="0" indent="0" algn="ctr" defTabSz="457178" rtl="0" eaLnBrk="1" fontAlgn="auto" latinLnBrk="0" hangingPunct="1">
              <a:lnSpc>
                <a:spcPct val="100000"/>
              </a:lnSpc>
              <a:spcBef>
                <a:spcPts val="0"/>
              </a:spcBef>
              <a:spcAft>
                <a:spcPts val="0"/>
              </a:spcAft>
              <a:buClrTx/>
              <a:buSzTx/>
              <a:buFontTx/>
              <a:buNone/>
              <a:tabLst/>
              <a:defRPr/>
            </a:pPr>
            <a:r>
              <a:rPr kumimoji="0" lang="en-US" sz="1800" i="0" u="none" strike="noStrike" kern="1200" cap="none" spc="0" normalizeH="0" baseline="0" noProof="0" dirty="0">
                <a:ln>
                  <a:noFill/>
                </a:ln>
                <a:solidFill>
                  <a:schemeClr val="accent1"/>
                </a:solidFill>
                <a:effectLst/>
                <a:uLnTx/>
                <a:uFillTx/>
                <a:latin typeface="Barlow Condensed Medium" panose="00000606000000000000" pitchFamily="2" charset="0"/>
              </a:rPr>
              <a:t>CFO</a:t>
            </a:r>
          </a:p>
        </p:txBody>
      </p:sp>
      <p:sp>
        <p:nvSpPr>
          <p:cNvPr id="53" name="TextBox 52">
            <a:extLst>
              <a:ext uri="{FF2B5EF4-FFF2-40B4-BE49-F238E27FC236}">
                <a16:creationId xmlns:a16="http://schemas.microsoft.com/office/drawing/2014/main" id="{41336EDC-EC53-B701-7FFF-B3B44E0D127B}"/>
              </a:ext>
            </a:extLst>
          </p:cNvPr>
          <p:cNvSpPr txBox="1"/>
          <p:nvPr/>
        </p:nvSpPr>
        <p:spPr>
          <a:xfrm>
            <a:off x="6140608" y="2911613"/>
            <a:ext cx="1775099" cy="369332"/>
          </a:xfrm>
          <a:prstGeom prst="rect">
            <a:avLst/>
          </a:prstGeom>
          <a:noFill/>
        </p:spPr>
        <p:txBody>
          <a:bodyPr wrap="square">
            <a:spAutoFit/>
          </a:bodyPr>
          <a:lstStyle/>
          <a:p>
            <a:pPr marL="0" marR="0" lvl="0" indent="0" algn="ctr" defTabSz="457178" rtl="0" eaLnBrk="1" fontAlgn="auto" latinLnBrk="0" hangingPunct="1">
              <a:lnSpc>
                <a:spcPct val="100000"/>
              </a:lnSpc>
              <a:spcBef>
                <a:spcPts val="0"/>
              </a:spcBef>
              <a:spcAft>
                <a:spcPts val="0"/>
              </a:spcAft>
              <a:buClrTx/>
              <a:buSzTx/>
              <a:buFontTx/>
              <a:buNone/>
              <a:tabLst/>
              <a:defRPr/>
            </a:pPr>
            <a:r>
              <a:rPr kumimoji="0" lang="en-US" sz="1800" i="0" u="none" strike="noStrike" kern="1200" cap="none" spc="0" normalizeH="0" baseline="0" noProof="0" dirty="0">
                <a:ln>
                  <a:noFill/>
                </a:ln>
                <a:solidFill>
                  <a:schemeClr val="accent2"/>
                </a:solidFill>
                <a:effectLst/>
                <a:uLnTx/>
                <a:uFillTx/>
                <a:latin typeface="Barlow Condensed Medium" panose="00000606000000000000" pitchFamily="2" charset="0"/>
              </a:rPr>
              <a:t>CRO</a:t>
            </a:r>
          </a:p>
        </p:txBody>
      </p:sp>
      <p:sp>
        <p:nvSpPr>
          <p:cNvPr id="54" name="TextBox 53">
            <a:extLst>
              <a:ext uri="{FF2B5EF4-FFF2-40B4-BE49-F238E27FC236}">
                <a16:creationId xmlns:a16="http://schemas.microsoft.com/office/drawing/2014/main" id="{8D7F6E52-BE0F-2AB8-412B-75A4CEDC96FB}"/>
              </a:ext>
            </a:extLst>
          </p:cNvPr>
          <p:cNvSpPr txBox="1"/>
          <p:nvPr/>
        </p:nvSpPr>
        <p:spPr>
          <a:xfrm>
            <a:off x="7991686" y="2911613"/>
            <a:ext cx="1775099" cy="369332"/>
          </a:xfrm>
          <a:prstGeom prst="rect">
            <a:avLst/>
          </a:prstGeom>
          <a:noFill/>
        </p:spPr>
        <p:txBody>
          <a:bodyPr wrap="square">
            <a:spAutoFit/>
          </a:bodyPr>
          <a:lstStyle/>
          <a:p>
            <a:pPr marL="0" marR="0" lvl="0" indent="0" algn="ctr" defTabSz="457178" rtl="0" eaLnBrk="1" fontAlgn="auto" latinLnBrk="0" hangingPunct="1">
              <a:lnSpc>
                <a:spcPct val="100000"/>
              </a:lnSpc>
              <a:spcBef>
                <a:spcPts val="0"/>
              </a:spcBef>
              <a:spcAft>
                <a:spcPts val="0"/>
              </a:spcAft>
              <a:buClrTx/>
              <a:buSzTx/>
              <a:buFontTx/>
              <a:buNone/>
              <a:tabLst/>
              <a:defRPr/>
            </a:pPr>
            <a:r>
              <a:rPr kumimoji="0" lang="en-US" sz="1800" i="0" u="none" strike="noStrike" kern="1200" cap="none" spc="0" normalizeH="0" baseline="0" noProof="0" dirty="0">
                <a:ln>
                  <a:noFill/>
                </a:ln>
                <a:solidFill>
                  <a:schemeClr val="accent1"/>
                </a:solidFill>
                <a:effectLst/>
                <a:uLnTx/>
                <a:uFillTx/>
                <a:latin typeface="Barlow Condensed Medium" panose="00000606000000000000" pitchFamily="2" charset="0"/>
              </a:rPr>
              <a:t>CIO / CTO</a:t>
            </a:r>
          </a:p>
        </p:txBody>
      </p:sp>
      <p:sp>
        <p:nvSpPr>
          <p:cNvPr id="55" name="TextBox 54">
            <a:extLst>
              <a:ext uri="{FF2B5EF4-FFF2-40B4-BE49-F238E27FC236}">
                <a16:creationId xmlns:a16="http://schemas.microsoft.com/office/drawing/2014/main" id="{EADAC614-EC78-3645-5186-5CE3BF5DAA08}"/>
              </a:ext>
            </a:extLst>
          </p:cNvPr>
          <p:cNvSpPr txBox="1"/>
          <p:nvPr/>
        </p:nvSpPr>
        <p:spPr>
          <a:xfrm>
            <a:off x="9842762" y="2911613"/>
            <a:ext cx="1775099" cy="369332"/>
          </a:xfrm>
          <a:prstGeom prst="rect">
            <a:avLst/>
          </a:prstGeom>
          <a:noFill/>
        </p:spPr>
        <p:txBody>
          <a:bodyPr wrap="square">
            <a:spAutoFit/>
          </a:bodyPr>
          <a:lstStyle/>
          <a:p>
            <a:pPr marL="0" marR="0" lvl="0" indent="0" algn="ctr" defTabSz="457178" rtl="0" eaLnBrk="1" fontAlgn="auto" latinLnBrk="0" hangingPunct="1">
              <a:lnSpc>
                <a:spcPct val="100000"/>
              </a:lnSpc>
              <a:spcBef>
                <a:spcPts val="0"/>
              </a:spcBef>
              <a:spcAft>
                <a:spcPts val="0"/>
              </a:spcAft>
              <a:buClrTx/>
              <a:buSzTx/>
              <a:buFontTx/>
              <a:buNone/>
              <a:tabLst/>
              <a:defRPr/>
            </a:pPr>
            <a:r>
              <a:rPr kumimoji="0" lang="en-US" sz="1800" i="0" u="none" strike="noStrike" kern="1200" cap="none" spc="0" normalizeH="0" baseline="0" noProof="0" dirty="0">
                <a:ln>
                  <a:noFill/>
                </a:ln>
                <a:solidFill>
                  <a:schemeClr val="accent2"/>
                </a:solidFill>
                <a:effectLst/>
                <a:uLnTx/>
                <a:uFillTx/>
                <a:latin typeface="Barlow Condensed Medium" panose="00000606000000000000" pitchFamily="2" charset="0"/>
              </a:rPr>
              <a:t>Business Heads</a:t>
            </a:r>
          </a:p>
        </p:txBody>
      </p:sp>
      <p:cxnSp>
        <p:nvCxnSpPr>
          <p:cNvPr id="57" name="Straight Connector 56">
            <a:extLst>
              <a:ext uri="{FF2B5EF4-FFF2-40B4-BE49-F238E27FC236}">
                <a16:creationId xmlns:a16="http://schemas.microsoft.com/office/drawing/2014/main" id="{DEB050E0-0FC6-B4C2-6E73-6F31847FAAF4}"/>
              </a:ext>
            </a:extLst>
          </p:cNvPr>
          <p:cNvCxnSpPr>
            <a:cxnSpLocks/>
          </p:cNvCxnSpPr>
          <p:nvPr/>
        </p:nvCxnSpPr>
        <p:spPr>
          <a:xfrm>
            <a:off x="1129024" y="3458820"/>
            <a:ext cx="691804" cy="0"/>
          </a:xfrm>
          <a:prstGeom prst="line">
            <a:avLst/>
          </a:prstGeom>
          <a:ln w="9525">
            <a:headEnd type="oval"/>
            <a:tailEnd type="ova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B9433713-2424-265A-08A6-36C2E9C50F4F}"/>
              </a:ext>
            </a:extLst>
          </p:cNvPr>
          <p:cNvCxnSpPr>
            <a:cxnSpLocks/>
          </p:cNvCxnSpPr>
          <p:nvPr/>
        </p:nvCxnSpPr>
        <p:spPr>
          <a:xfrm>
            <a:off x="2977454" y="3458820"/>
            <a:ext cx="691804" cy="0"/>
          </a:xfrm>
          <a:prstGeom prst="line">
            <a:avLst/>
          </a:prstGeom>
          <a:ln w="9525">
            <a:solidFill>
              <a:schemeClr val="accent2"/>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7C5D584A-0C56-7E70-322B-9F1B39B152F8}"/>
              </a:ext>
            </a:extLst>
          </p:cNvPr>
          <p:cNvCxnSpPr>
            <a:cxnSpLocks/>
          </p:cNvCxnSpPr>
          <p:nvPr/>
        </p:nvCxnSpPr>
        <p:spPr>
          <a:xfrm>
            <a:off x="4825884" y="3458820"/>
            <a:ext cx="691804" cy="0"/>
          </a:xfrm>
          <a:prstGeom prst="line">
            <a:avLst/>
          </a:prstGeom>
          <a:ln w="9525">
            <a:headEnd type="oval"/>
            <a:tailEnd type="ova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1DB1BAD2-C5BF-AC6C-274E-14417AC0012E}"/>
              </a:ext>
            </a:extLst>
          </p:cNvPr>
          <p:cNvCxnSpPr>
            <a:cxnSpLocks/>
          </p:cNvCxnSpPr>
          <p:nvPr/>
        </p:nvCxnSpPr>
        <p:spPr>
          <a:xfrm>
            <a:off x="6674314" y="3458820"/>
            <a:ext cx="691804" cy="0"/>
          </a:xfrm>
          <a:prstGeom prst="line">
            <a:avLst/>
          </a:prstGeom>
          <a:ln w="9525">
            <a:solidFill>
              <a:schemeClr val="accent2"/>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339E069C-4A03-8B55-AC85-D85761646C6A}"/>
              </a:ext>
            </a:extLst>
          </p:cNvPr>
          <p:cNvCxnSpPr>
            <a:cxnSpLocks/>
          </p:cNvCxnSpPr>
          <p:nvPr/>
        </p:nvCxnSpPr>
        <p:spPr>
          <a:xfrm>
            <a:off x="8522744" y="3458820"/>
            <a:ext cx="691804" cy="0"/>
          </a:xfrm>
          <a:prstGeom prst="line">
            <a:avLst/>
          </a:prstGeom>
          <a:ln w="9525">
            <a:headEnd type="oval"/>
            <a:tailEnd type="ova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71EDA270-D98A-0C69-AC19-2EB9CCE07653}"/>
              </a:ext>
            </a:extLst>
          </p:cNvPr>
          <p:cNvCxnSpPr>
            <a:cxnSpLocks/>
          </p:cNvCxnSpPr>
          <p:nvPr/>
        </p:nvCxnSpPr>
        <p:spPr>
          <a:xfrm>
            <a:off x="10371174" y="3458820"/>
            <a:ext cx="691804" cy="0"/>
          </a:xfrm>
          <a:prstGeom prst="line">
            <a:avLst/>
          </a:prstGeom>
          <a:ln w="9525">
            <a:solidFill>
              <a:schemeClr val="accent2"/>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B911AF6C-2FB5-C329-39E6-0DD70C6E843D}"/>
              </a:ext>
            </a:extLst>
          </p:cNvPr>
          <p:cNvSpPr txBox="1"/>
          <p:nvPr/>
        </p:nvSpPr>
        <p:spPr>
          <a:xfrm>
            <a:off x="587375" y="3765903"/>
            <a:ext cx="1775098" cy="1959511"/>
          </a:xfrm>
          <a:prstGeom prst="rect">
            <a:avLst/>
          </a:prstGeom>
          <a:noFill/>
        </p:spPr>
        <p:txBody>
          <a:bodyPr wrap="square">
            <a:spAutoFit/>
          </a:bodyPr>
          <a:lstStyle/>
          <a:p>
            <a:pPr marL="173736" indent="-173736" defTabSz="457178">
              <a:spcBef>
                <a:spcPts val="400"/>
              </a:spcBef>
              <a:spcAft>
                <a:spcPts val="400"/>
              </a:spcAft>
              <a:buClr>
                <a:srgbClr val="3C3D3E"/>
              </a:buClr>
              <a:buSzPct val="100000"/>
              <a:buFont typeface="Arial" panose="020B0604020202020204" pitchFamily="34" charset="0"/>
              <a:buChar char="•"/>
              <a:defRPr/>
            </a:pPr>
            <a:r>
              <a:rPr kumimoji="0" lang="en-US" sz="1200" b="0" i="0" u="none" strike="noStrike" kern="1200" cap="none" spc="0" normalizeH="0" baseline="0" noProof="0" dirty="0">
                <a:ln>
                  <a:noFill/>
                </a:ln>
                <a:solidFill>
                  <a:srgbClr val="000000"/>
                </a:solidFill>
                <a:effectLst/>
                <a:uLnTx/>
                <a:uFillTx/>
                <a:latin typeface="Arial" panose="020B0604020202020204"/>
                <a:ea typeface="+mn-ea"/>
                <a:cs typeface="+mn-cs"/>
              </a:rPr>
              <a:t>Build and Sustain Customer Trust</a:t>
            </a:r>
          </a:p>
          <a:p>
            <a:pPr marL="173736" indent="-173736" defTabSz="457178">
              <a:spcBef>
                <a:spcPts val="400"/>
              </a:spcBef>
              <a:spcAft>
                <a:spcPts val="400"/>
              </a:spcAft>
              <a:buClr>
                <a:srgbClr val="3C3D3E"/>
              </a:buClr>
              <a:buSzPct val="100000"/>
              <a:buFont typeface="Arial" panose="020B0604020202020204" pitchFamily="34" charset="0"/>
              <a:buChar char="•"/>
              <a:defRPr/>
            </a:pPr>
            <a:r>
              <a:rPr kumimoji="0" lang="en-US" sz="1200" b="0" i="0" u="none" strike="noStrike" kern="1200" cap="none" spc="0" normalizeH="0" baseline="0" noProof="0" dirty="0">
                <a:ln>
                  <a:noFill/>
                </a:ln>
                <a:solidFill>
                  <a:srgbClr val="000000"/>
                </a:solidFill>
                <a:effectLst/>
                <a:uLnTx/>
                <a:uFillTx/>
                <a:latin typeface="Arial" panose="020B0604020202020204"/>
                <a:ea typeface="+mn-ea"/>
                <a:cs typeface="+mn-cs"/>
              </a:rPr>
              <a:t>Environmental Social and Corporate Governance (ESG)</a:t>
            </a:r>
          </a:p>
          <a:p>
            <a:pPr marL="173736" indent="-173736" defTabSz="457178">
              <a:spcBef>
                <a:spcPts val="400"/>
              </a:spcBef>
              <a:spcAft>
                <a:spcPts val="400"/>
              </a:spcAft>
              <a:buClr>
                <a:srgbClr val="3C3D3E"/>
              </a:buClr>
              <a:buSzPct val="100000"/>
              <a:buFont typeface="Arial" panose="020B0604020202020204" pitchFamily="34" charset="0"/>
              <a:buChar char="•"/>
              <a:defRPr/>
            </a:pPr>
            <a:r>
              <a:rPr kumimoji="0" lang="en-US" sz="1200" b="0" i="0" u="none" strike="noStrike" kern="1200" cap="none" spc="0" normalizeH="0" baseline="0" noProof="0" dirty="0">
                <a:ln>
                  <a:noFill/>
                </a:ln>
                <a:solidFill>
                  <a:srgbClr val="000000"/>
                </a:solidFill>
                <a:effectLst/>
                <a:uLnTx/>
                <a:uFillTx/>
                <a:latin typeface="Arial" panose="020B0604020202020204"/>
                <a:ea typeface="+mn-ea"/>
                <a:cs typeface="+mn-cs"/>
              </a:rPr>
              <a:t>Navigate &amp; Capitalize on Industry Disruptors</a:t>
            </a:r>
          </a:p>
        </p:txBody>
      </p:sp>
      <p:sp>
        <p:nvSpPr>
          <p:cNvPr id="66" name="TextBox 65">
            <a:extLst>
              <a:ext uri="{FF2B5EF4-FFF2-40B4-BE49-F238E27FC236}">
                <a16:creationId xmlns:a16="http://schemas.microsoft.com/office/drawing/2014/main" id="{96F79940-966B-2CE2-DB68-E4D4D9F69245}"/>
              </a:ext>
            </a:extLst>
          </p:cNvPr>
          <p:cNvSpPr txBox="1"/>
          <p:nvPr/>
        </p:nvSpPr>
        <p:spPr>
          <a:xfrm>
            <a:off x="2430510" y="3765903"/>
            <a:ext cx="1775098" cy="1774845"/>
          </a:xfrm>
          <a:prstGeom prst="rect">
            <a:avLst/>
          </a:prstGeom>
          <a:noFill/>
        </p:spPr>
        <p:txBody>
          <a:bodyPr wrap="square">
            <a:spAutoFit/>
          </a:bodyPr>
          <a:lstStyle/>
          <a:p>
            <a:pPr marL="173736" indent="-173736" defTabSz="457178">
              <a:spcBef>
                <a:spcPts val="400"/>
              </a:spcBef>
              <a:spcAft>
                <a:spcPts val="400"/>
              </a:spcAft>
              <a:buClr>
                <a:srgbClr val="3C3D3E"/>
              </a:buClr>
              <a:buSzPct val="100000"/>
              <a:buFont typeface="Arial" panose="020B0604020202020204" pitchFamily="34" charset="0"/>
              <a:buChar char="•"/>
              <a:defRPr/>
            </a:pPr>
            <a:r>
              <a:rPr kumimoji="0" lang="en-US" sz="1200" b="0" i="0" u="none" strike="noStrike" kern="1200" cap="none" spc="0" normalizeH="0" baseline="0" noProof="0" dirty="0">
                <a:ln>
                  <a:noFill/>
                </a:ln>
                <a:solidFill>
                  <a:srgbClr val="000000"/>
                </a:solidFill>
                <a:effectLst/>
                <a:uLnTx/>
                <a:uFillTx/>
                <a:latin typeface="Arial" panose="020B0604020202020204"/>
                <a:ea typeface="+mn-ea"/>
                <a:cs typeface="+mn-cs"/>
              </a:rPr>
              <a:t>Enable Resilient Operations</a:t>
            </a:r>
          </a:p>
          <a:p>
            <a:pPr marL="173736" indent="-173736" defTabSz="457178">
              <a:spcBef>
                <a:spcPts val="400"/>
              </a:spcBef>
              <a:spcAft>
                <a:spcPts val="400"/>
              </a:spcAft>
              <a:buClr>
                <a:srgbClr val="3C3D3E"/>
              </a:buClr>
              <a:buSzPct val="100000"/>
              <a:buFont typeface="Arial" panose="020B0604020202020204" pitchFamily="34" charset="0"/>
              <a:buChar char="•"/>
              <a:defRPr/>
            </a:pPr>
            <a:r>
              <a:rPr kumimoji="0" lang="en-US" sz="1200" b="0" i="0" u="none" strike="noStrike" kern="1200" cap="none" spc="0" normalizeH="0" baseline="0" noProof="0" dirty="0">
                <a:ln>
                  <a:noFill/>
                </a:ln>
                <a:solidFill>
                  <a:srgbClr val="000000"/>
                </a:solidFill>
                <a:effectLst/>
                <a:uLnTx/>
                <a:uFillTx/>
                <a:latin typeface="Arial" panose="020B0604020202020204"/>
                <a:ea typeface="+mn-ea"/>
                <a:cs typeface="+mn-cs"/>
              </a:rPr>
              <a:t>Build &amp; Sustain Operational Excellence</a:t>
            </a:r>
          </a:p>
          <a:p>
            <a:pPr marL="173736" indent="-173736" defTabSz="457178">
              <a:spcBef>
                <a:spcPts val="400"/>
              </a:spcBef>
              <a:spcAft>
                <a:spcPts val="400"/>
              </a:spcAft>
              <a:buClr>
                <a:srgbClr val="3C3D3E"/>
              </a:buClr>
              <a:buSzPct val="100000"/>
              <a:buFont typeface="Arial" panose="020B0604020202020204" pitchFamily="34" charset="0"/>
              <a:buChar char="•"/>
              <a:defRPr/>
            </a:pPr>
            <a:r>
              <a:rPr kumimoji="0" lang="en-US" sz="1200" b="0" i="0" u="none" strike="noStrike" kern="1200" cap="none" spc="0" normalizeH="0" baseline="0" noProof="0" dirty="0">
                <a:ln>
                  <a:noFill/>
                </a:ln>
                <a:solidFill>
                  <a:srgbClr val="000000"/>
                </a:solidFill>
                <a:effectLst/>
                <a:uLnTx/>
                <a:uFillTx/>
                <a:latin typeface="Arial" panose="020B0604020202020204"/>
                <a:ea typeface="+mn-ea"/>
                <a:cs typeface="+mn-cs"/>
              </a:rPr>
              <a:t>Address Modern Talent &amp; Skillset Gaps</a:t>
            </a:r>
          </a:p>
        </p:txBody>
      </p:sp>
      <p:sp>
        <p:nvSpPr>
          <p:cNvPr id="67" name="TextBox 66">
            <a:extLst>
              <a:ext uri="{FF2B5EF4-FFF2-40B4-BE49-F238E27FC236}">
                <a16:creationId xmlns:a16="http://schemas.microsoft.com/office/drawing/2014/main" id="{456650D4-6B46-1B04-8B5E-D2A688A1A507}"/>
              </a:ext>
            </a:extLst>
          </p:cNvPr>
          <p:cNvSpPr txBox="1"/>
          <p:nvPr/>
        </p:nvSpPr>
        <p:spPr>
          <a:xfrm>
            <a:off x="4273645" y="3765903"/>
            <a:ext cx="1775098" cy="1877437"/>
          </a:xfrm>
          <a:prstGeom prst="rect">
            <a:avLst/>
          </a:prstGeom>
          <a:noFill/>
        </p:spPr>
        <p:txBody>
          <a:bodyPr wrap="square">
            <a:spAutoFit/>
          </a:bodyPr>
          <a:lstStyle/>
          <a:p>
            <a:pPr marL="173736" indent="-173736" defTabSz="457178">
              <a:spcBef>
                <a:spcPts val="400"/>
              </a:spcBef>
              <a:spcAft>
                <a:spcPts val="400"/>
              </a:spcAft>
              <a:buClr>
                <a:srgbClr val="3C3D3E"/>
              </a:buClr>
              <a:buSzPct val="100000"/>
              <a:buFont typeface="Arial" panose="020B0604020202020204" pitchFamily="34" charset="0"/>
              <a:buChar char="•"/>
              <a:defRPr/>
            </a:pPr>
            <a:r>
              <a:rPr kumimoji="0" lang="en-US" sz="1200" b="0" i="0" u="none" strike="noStrike" kern="1200" cap="none" spc="0" normalizeH="0" baseline="0" noProof="0" dirty="0">
                <a:ln>
                  <a:noFill/>
                </a:ln>
                <a:solidFill>
                  <a:srgbClr val="000000"/>
                </a:solidFill>
                <a:effectLst/>
                <a:uLnTx/>
                <a:uFillTx/>
                <a:latin typeface="Arial" panose="020B0604020202020204"/>
                <a:ea typeface="+mn-ea"/>
                <a:cs typeface="+mn-cs"/>
              </a:rPr>
              <a:t>Asset &amp; Liability Management (ALM)</a:t>
            </a:r>
          </a:p>
          <a:p>
            <a:pPr marL="173736" indent="-173736" defTabSz="457178">
              <a:spcBef>
                <a:spcPts val="400"/>
              </a:spcBef>
              <a:spcAft>
                <a:spcPts val="400"/>
              </a:spcAft>
              <a:buClr>
                <a:srgbClr val="3C3D3E"/>
              </a:buClr>
              <a:buSzPct val="100000"/>
              <a:buFont typeface="Arial" panose="020B0604020202020204" pitchFamily="34" charset="0"/>
              <a:buChar char="•"/>
              <a:defRPr/>
            </a:pPr>
            <a:r>
              <a:rPr kumimoji="0" lang="en-US" sz="1200" b="0" i="0" u="none" strike="noStrike" kern="1200" cap="none" spc="0" normalizeH="0" baseline="0" noProof="0" dirty="0">
                <a:ln>
                  <a:noFill/>
                </a:ln>
                <a:solidFill>
                  <a:srgbClr val="000000"/>
                </a:solidFill>
                <a:effectLst/>
                <a:uLnTx/>
                <a:uFillTx/>
                <a:latin typeface="Arial" panose="020B0604020202020204"/>
                <a:ea typeface="+mn-ea"/>
                <a:cs typeface="+mn-cs"/>
              </a:rPr>
              <a:t>Improve Forecasting &amp; Budgeting</a:t>
            </a:r>
          </a:p>
          <a:p>
            <a:pPr marL="173736" indent="-173736" defTabSz="457178">
              <a:spcBef>
                <a:spcPts val="400"/>
              </a:spcBef>
              <a:spcAft>
                <a:spcPts val="400"/>
              </a:spcAft>
              <a:buClr>
                <a:srgbClr val="3C3D3E"/>
              </a:buClr>
              <a:buSzPct val="100000"/>
              <a:buFont typeface="Arial" panose="020B0604020202020204" pitchFamily="34" charset="0"/>
              <a:buChar char="•"/>
              <a:defRPr/>
            </a:pPr>
            <a:r>
              <a:rPr kumimoji="0" lang="en-US" sz="1200" b="0" i="0" u="none" strike="noStrike" kern="1200" cap="none" spc="0" normalizeH="0" baseline="0" noProof="0" dirty="0">
                <a:ln>
                  <a:noFill/>
                </a:ln>
                <a:solidFill>
                  <a:srgbClr val="000000"/>
                </a:solidFill>
                <a:effectLst/>
                <a:uLnTx/>
                <a:uFillTx/>
                <a:latin typeface="Arial" panose="020B0604020202020204"/>
                <a:ea typeface="+mn-ea"/>
                <a:cs typeface="+mn-cs"/>
              </a:rPr>
              <a:t>Manage Margin &amp; Cost Pressures</a:t>
            </a:r>
          </a:p>
          <a:p>
            <a:pPr marL="173736" indent="-173736" defTabSz="457178">
              <a:spcBef>
                <a:spcPts val="400"/>
              </a:spcBef>
              <a:spcAft>
                <a:spcPts val="400"/>
              </a:spcAft>
              <a:buClr>
                <a:srgbClr val="3C3D3E"/>
              </a:buClr>
              <a:buSzPct val="100000"/>
              <a:buFont typeface="Arial" panose="020B0604020202020204" pitchFamily="34" charset="0"/>
              <a:buChar char="•"/>
              <a:defRPr/>
            </a:pPr>
            <a:r>
              <a:rPr kumimoji="0" lang="en-US" sz="1200" b="0" i="0" u="none" strike="noStrike" kern="1200" cap="none" spc="0" normalizeH="0" baseline="0" noProof="0" dirty="0">
                <a:ln>
                  <a:noFill/>
                </a:ln>
                <a:solidFill>
                  <a:srgbClr val="000000"/>
                </a:solidFill>
                <a:effectLst/>
                <a:uLnTx/>
                <a:uFillTx/>
                <a:latin typeface="Arial" panose="020B0604020202020204"/>
                <a:ea typeface="+mn-ea"/>
                <a:cs typeface="+mn-cs"/>
              </a:rPr>
              <a:t>Monetize Data Assets</a:t>
            </a:r>
          </a:p>
        </p:txBody>
      </p:sp>
      <p:sp>
        <p:nvSpPr>
          <p:cNvPr id="68" name="TextBox 67">
            <a:extLst>
              <a:ext uri="{FF2B5EF4-FFF2-40B4-BE49-F238E27FC236}">
                <a16:creationId xmlns:a16="http://schemas.microsoft.com/office/drawing/2014/main" id="{E4D4470A-FCD7-1955-548F-31BDE976EBF3}"/>
              </a:ext>
            </a:extLst>
          </p:cNvPr>
          <p:cNvSpPr txBox="1"/>
          <p:nvPr/>
        </p:nvSpPr>
        <p:spPr>
          <a:xfrm>
            <a:off x="6140608" y="3765903"/>
            <a:ext cx="1751270" cy="2246769"/>
          </a:xfrm>
          <a:prstGeom prst="rect">
            <a:avLst/>
          </a:prstGeom>
          <a:noFill/>
        </p:spPr>
        <p:txBody>
          <a:bodyPr wrap="square">
            <a:spAutoFit/>
          </a:bodyPr>
          <a:lstStyle/>
          <a:p>
            <a:pPr marL="173736" indent="-173736" defTabSz="457178">
              <a:spcBef>
                <a:spcPts val="400"/>
              </a:spcBef>
              <a:spcAft>
                <a:spcPts val="400"/>
              </a:spcAft>
              <a:buClr>
                <a:srgbClr val="3C3D3E"/>
              </a:buClr>
              <a:buSzPct val="100000"/>
              <a:buFont typeface="Arial" panose="020B0604020202020204" pitchFamily="34" charset="0"/>
              <a:buChar char="•"/>
              <a:defRPr/>
            </a:pPr>
            <a:r>
              <a:rPr kumimoji="0" lang="en-US" sz="1200" b="0" i="0" u="none" strike="noStrike" kern="1200" cap="none" spc="0" normalizeH="0" baseline="0" noProof="0" dirty="0">
                <a:ln>
                  <a:noFill/>
                </a:ln>
                <a:solidFill>
                  <a:srgbClr val="000000"/>
                </a:solidFill>
                <a:effectLst/>
                <a:uLnTx/>
                <a:uFillTx/>
                <a:latin typeface="Arial" panose="020B0604020202020204"/>
                <a:ea typeface="+mn-ea"/>
                <a:cs typeface="+mn-cs"/>
              </a:rPr>
              <a:t>Maintain Positive Regulator Relations</a:t>
            </a:r>
          </a:p>
          <a:p>
            <a:pPr marL="173736" indent="-173736" defTabSz="457178">
              <a:spcBef>
                <a:spcPts val="400"/>
              </a:spcBef>
              <a:spcAft>
                <a:spcPts val="400"/>
              </a:spcAft>
              <a:buClr>
                <a:srgbClr val="3C3D3E"/>
              </a:buClr>
              <a:buSzPct val="100000"/>
              <a:buFont typeface="Arial" panose="020B0604020202020204" pitchFamily="34" charset="0"/>
              <a:buChar char="•"/>
              <a:defRPr/>
            </a:pPr>
            <a:r>
              <a:rPr kumimoji="0" lang="en-US" sz="1200" b="0" i="0" u="none" strike="noStrike" kern="1200" cap="none" spc="0" normalizeH="0" baseline="0" noProof="0" dirty="0">
                <a:ln>
                  <a:noFill/>
                </a:ln>
                <a:solidFill>
                  <a:srgbClr val="000000"/>
                </a:solidFill>
                <a:effectLst/>
                <a:uLnTx/>
                <a:uFillTx/>
                <a:latin typeface="Arial" panose="020B0604020202020204"/>
                <a:ea typeface="+mn-ea"/>
                <a:cs typeface="+mn-cs"/>
              </a:rPr>
              <a:t>Comply with Privacy &amp; Security Expectations</a:t>
            </a:r>
          </a:p>
          <a:p>
            <a:pPr marL="173736" indent="-173736" defTabSz="457178">
              <a:spcBef>
                <a:spcPts val="400"/>
              </a:spcBef>
              <a:spcAft>
                <a:spcPts val="400"/>
              </a:spcAft>
              <a:buClr>
                <a:srgbClr val="3C3D3E"/>
              </a:buClr>
              <a:buSzPct val="100000"/>
              <a:buFont typeface="Arial" panose="020B0604020202020204" pitchFamily="34" charset="0"/>
              <a:buChar char="•"/>
              <a:defRPr/>
            </a:pPr>
            <a:r>
              <a:rPr kumimoji="0" lang="en-US" sz="1200" b="0" i="0" u="none" strike="noStrike" kern="1200" cap="none" spc="0" normalizeH="0" baseline="0" noProof="0" dirty="0">
                <a:ln>
                  <a:noFill/>
                </a:ln>
                <a:solidFill>
                  <a:srgbClr val="000000"/>
                </a:solidFill>
                <a:effectLst/>
                <a:uLnTx/>
                <a:uFillTx/>
                <a:latin typeface="Arial" panose="020B0604020202020204"/>
                <a:ea typeface="+mn-ea"/>
                <a:cs typeface="+mn-cs"/>
              </a:rPr>
              <a:t>Keep up with modern business &amp; IT risk</a:t>
            </a:r>
          </a:p>
          <a:p>
            <a:pPr marL="173736" indent="-173736" defTabSz="457178">
              <a:spcBef>
                <a:spcPts val="400"/>
              </a:spcBef>
              <a:spcAft>
                <a:spcPts val="400"/>
              </a:spcAft>
              <a:buClr>
                <a:srgbClr val="3C3D3E"/>
              </a:buClr>
              <a:buSzPct val="100000"/>
              <a:buFont typeface="Arial" panose="020B0604020202020204" pitchFamily="34" charset="0"/>
              <a:buChar char="•"/>
              <a:defRPr/>
            </a:pPr>
            <a:r>
              <a:rPr kumimoji="0" lang="en-US" sz="1200" b="0" i="0" u="none" strike="noStrike" kern="1200" cap="none" spc="0" normalizeH="0" baseline="0" noProof="0" dirty="0">
                <a:ln>
                  <a:noFill/>
                </a:ln>
                <a:solidFill>
                  <a:srgbClr val="000000"/>
                </a:solidFill>
                <a:effectLst/>
                <a:uLnTx/>
                <a:uFillTx/>
                <a:latin typeface="Arial" panose="020B0604020202020204"/>
                <a:ea typeface="+mn-ea"/>
                <a:cs typeface="+mn-cs"/>
              </a:rPr>
              <a:t>Establish Data Risk Oversight function</a:t>
            </a:r>
          </a:p>
        </p:txBody>
      </p:sp>
      <p:sp>
        <p:nvSpPr>
          <p:cNvPr id="69" name="TextBox 68">
            <a:extLst>
              <a:ext uri="{FF2B5EF4-FFF2-40B4-BE49-F238E27FC236}">
                <a16:creationId xmlns:a16="http://schemas.microsoft.com/office/drawing/2014/main" id="{7BF65016-ADE4-3984-E09E-3CE97346DD2B}"/>
              </a:ext>
            </a:extLst>
          </p:cNvPr>
          <p:cNvSpPr txBox="1"/>
          <p:nvPr/>
        </p:nvSpPr>
        <p:spPr>
          <a:xfrm>
            <a:off x="7991685" y="3765903"/>
            <a:ext cx="1775099" cy="2144177"/>
          </a:xfrm>
          <a:prstGeom prst="rect">
            <a:avLst/>
          </a:prstGeom>
          <a:noFill/>
        </p:spPr>
        <p:txBody>
          <a:bodyPr wrap="square">
            <a:spAutoFit/>
          </a:bodyPr>
          <a:lstStyle/>
          <a:p>
            <a:pPr marL="173736" indent="-173736" defTabSz="457178">
              <a:spcBef>
                <a:spcPts val="400"/>
              </a:spcBef>
              <a:spcAft>
                <a:spcPts val="400"/>
              </a:spcAft>
              <a:buClr>
                <a:srgbClr val="3C3D3E"/>
              </a:buClr>
              <a:buSzPct val="100000"/>
              <a:buFont typeface="Arial" panose="020B0604020202020204" pitchFamily="34" charset="0"/>
              <a:buChar char="•"/>
              <a:defRPr/>
            </a:pPr>
            <a:r>
              <a:rPr kumimoji="0" lang="en-US" sz="1200" b="0" i="0" u="none" strike="noStrike" kern="1200" cap="none" spc="0" normalizeH="0" baseline="0" noProof="0" dirty="0">
                <a:ln>
                  <a:noFill/>
                </a:ln>
                <a:solidFill>
                  <a:srgbClr val="000000"/>
                </a:solidFill>
                <a:effectLst/>
                <a:uLnTx/>
                <a:uFillTx/>
                <a:latin typeface="Arial" panose="020B0604020202020204"/>
                <a:ea typeface="+mn-ea"/>
                <a:cs typeface="+mn-cs"/>
              </a:rPr>
              <a:t>Enable Business, Technology, &amp; Digital Strategies</a:t>
            </a:r>
          </a:p>
          <a:p>
            <a:pPr marL="173736" indent="-173736" defTabSz="457178">
              <a:spcBef>
                <a:spcPts val="400"/>
              </a:spcBef>
              <a:spcAft>
                <a:spcPts val="400"/>
              </a:spcAft>
              <a:buClr>
                <a:srgbClr val="3C3D3E"/>
              </a:buClr>
              <a:buSzPct val="100000"/>
              <a:buFont typeface="Arial" panose="020B0604020202020204" pitchFamily="34" charset="0"/>
              <a:buChar char="•"/>
              <a:defRPr/>
            </a:pPr>
            <a:r>
              <a:rPr kumimoji="0" lang="en-US" sz="1200" b="0" i="0" u="none" strike="noStrike" kern="1200" cap="none" spc="0" normalizeH="0" baseline="0" noProof="0" dirty="0">
                <a:ln>
                  <a:noFill/>
                </a:ln>
                <a:solidFill>
                  <a:srgbClr val="000000"/>
                </a:solidFill>
                <a:effectLst/>
                <a:uLnTx/>
                <a:uFillTx/>
                <a:latin typeface="Arial" panose="020B0604020202020204"/>
                <a:ea typeface="+mn-ea"/>
                <a:cs typeface="+mn-cs"/>
              </a:rPr>
              <a:t>Leverage Cloud to Break Down Data Silos &amp; Participate in Marketplaces &amp; Ecosystems</a:t>
            </a:r>
          </a:p>
          <a:p>
            <a:pPr marL="173736" indent="-173736" defTabSz="457178">
              <a:spcBef>
                <a:spcPts val="400"/>
              </a:spcBef>
              <a:spcAft>
                <a:spcPts val="400"/>
              </a:spcAft>
              <a:buClr>
                <a:srgbClr val="3C3D3E"/>
              </a:buClr>
              <a:buSzPct val="100000"/>
              <a:buFont typeface="Arial" panose="020B0604020202020204" pitchFamily="34" charset="0"/>
              <a:buChar char="•"/>
              <a:defRPr/>
            </a:pPr>
            <a:r>
              <a:rPr kumimoji="0" lang="en-US" sz="1200" b="0" i="0" u="none" strike="noStrike" kern="1200" cap="none" spc="0" normalizeH="0" baseline="0" noProof="0" dirty="0">
                <a:ln>
                  <a:noFill/>
                </a:ln>
                <a:solidFill>
                  <a:srgbClr val="000000"/>
                </a:solidFill>
                <a:effectLst/>
                <a:uLnTx/>
                <a:uFillTx/>
                <a:latin typeface="Arial" panose="020B0604020202020204"/>
                <a:ea typeface="+mn-ea"/>
                <a:cs typeface="+mn-cs"/>
              </a:rPr>
              <a:t>Increase Data &amp; Analytics Literacy</a:t>
            </a:r>
          </a:p>
        </p:txBody>
      </p:sp>
      <p:sp>
        <p:nvSpPr>
          <p:cNvPr id="70" name="TextBox 69">
            <a:extLst>
              <a:ext uri="{FF2B5EF4-FFF2-40B4-BE49-F238E27FC236}">
                <a16:creationId xmlns:a16="http://schemas.microsoft.com/office/drawing/2014/main" id="{50091F4B-B87D-57F0-1ADC-7D1B8D981F8A}"/>
              </a:ext>
            </a:extLst>
          </p:cNvPr>
          <p:cNvSpPr txBox="1"/>
          <p:nvPr/>
        </p:nvSpPr>
        <p:spPr>
          <a:xfrm>
            <a:off x="9829526" y="3765903"/>
            <a:ext cx="1775098" cy="2246769"/>
          </a:xfrm>
          <a:prstGeom prst="rect">
            <a:avLst/>
          </a:prstGeom>
          <a:noFill/>
        </p:spPr>
        <p:txBody>
          <a:bodyPr wrap="square">
            <a:spAutoFit/>
          </a:bodyPr>
          <a:lstStyle/>
          <a:p>
            <a:pPr marL="173736" indent="-173736" defTabSz="457178">
              <a:spcBef>
                <a:spcPts val="400"/>
              </a:spcBef>
              <a:spcAft>
                <a:spcPts val="400"/>
              </a:spcAft>
              <a:buClr>
                <a:srgbClr val="3C3D3E"/>
              </a:buClr>
              <a:buSzPct val="100000"/>
              <a:buFont typeface="Arial" panose="020B0604020202020204" pitchFamily="34" charset="0"/>
              <a:buChar char="•"/>
              <a:defRPr/>
            </a:pPr>
            <a:r>
              <a:rPr kumimoji="0" lang="en-US" sz="1200" b="0" i="0" u="none" strike="noStrike" kern="1200" cap="none" spc="0" normalizeH="0" baseline="0" noProof="0" dirty="0">
                <a:ln>
                  <a:noFill/>
                </a:ln>
                <a:solidFill>
                  <a:srgbClr val="000000"/>
                </a:solidFill>
                <a:effectLst/>
                <a:uLnTx/>
                <a:uFillTx/>
                <a:latin typeface="Arial" panose="020B0604020202020204"/>
                <a:ea typeface="+mn-ea"/>
                <a:cs typeface="+mn-cs"/>
              </a:rPr>
              <a:t>Anticipate Customer Needs</a:t>
            </a:r>
          </a:p>
          <a:p>
            <a:pPr marL="173736" indent="-173736" defTabSz="457178">
              <a:spcBef>
                <a:spcPts val="400"/>
              </a:spcBef>
              <a:spcAft>
                <a:spcPts val="400"/>
              </a:spcAft>
              <a:buClr>
                <a:srgbClr val="3C3D3E"/>
              </a:buClr>
              <a:buSzPct val="100000"/>
              <a:buFont typeface="Arial" panose="020B0604020202020204" pitchFamily="34" charset="0"/>
              <a:buChar char="•"/>
              <a:defRPr/>
            </a:pPr>
            <a:r>
              <a:rPr kumimoji="0" lang="en-US" sz="1200" b="0" i="0" u="none" strike="noStrike" kern="1200" cap="none" spc="0" normalizeH="0" baseline="0" noProof="0" dirty="0">
                <a:ln>
                  <a:noFill/>
                </a:ln>
                <a:solidFill>
                  <a:srgbClr val="000000"/>
                </a:solidFill>
                <a:effectLst/>
                <a:uLnTx/>
                <a:uFillTx/>
                <a:latin typeface="Arial" panose="020B0604020202020204"/>
                <a:ea typeface="+mn-ea"/>
                <a:cs typeface="+mn-cs"/>
              </a:rPr>
              <a:t>Attract New &amp; Grow Existing Customer Wallet Share</a:t>
            </a:r>
          </a:p>
          <a:p>
            <a:pPr marL="173736" indent="-173736" defTabSz="457178">
              <a:spcBef>
                <a:spcPts val="400"/>
              </a:spcBef>
              <a:spcAft>
                <a:spcPts val="400"/>
              </a:spcAft>
              <a:buClr>
                <a:srgbClr val="3C3D3E"/>
              </a:buClr>
              <a:buSzPct val="100000"/>
              <a:buFont typeface="Arial" panose="020B0604020202020204" pitchFamily="34" charset="0"/>
              <a:buChar char="•"/>
              <a:defRPr/>
            </a:pPr>
            <a:r>
              <a:rPr kumimoji="0" lang="en-US" sz="1200" b="0" i="0" u="none" strike="noStrike" kern="1200" cap="none" spc="0" normalizeH="0" baseline="0" noProof="0" dirty="0">
                <a:ln>
                  <a:noFill/>
                </a:ln>
                <a:solidFill>
                  <a:srgbClr val="000000"/>
                </a:solidFill>
                <a:effectLst/>
                <a:uLnTx/>
                <a:uFillTx/>
                <a:latin typeface="Arial" panose="020B0604020202020204"/>
                <a:ea typeface="+mn-ea"/>
                <a:cs typeface="+mn-cs"/>
              </a:rPr>
              <a:t>Enable Innovation &amp; New Product Development</a:t>
            </a:r>
          </a:p>
          <a:p>
            <a:pPr marL="173736" indent="-173736" defTabSz="457178">
              <a:spcBef>
                <a:spcPts val="400"/>
              </a:spcBef>
              <a:spcAft>
                <a:spcPts val="400"/>
              </a:spcAft>
              <a:buClr>
                <a:srgbClr val="3C3D3E"/>
              </a:buClr>
              <a:buSzPct val="100000"/>
              <a:buFont typeface="Arial" panose="020B0604020202020204" pitchFamily="34" charset="0"/>
              <a:buChar char="•"/>
              <a:defRPr/>
            </a:pPr>
            <a:r>
              <a:rPr kumimoji="0" lang="en-US" sz="1200" b="0" i="0" u="none" strike="noStrike" kern="1200" cap="none" spc="0" normalizeH="0" baseline="0" noProof="0" dirty="0">
                <a:ln>
                  <a:noFill/>
                </a:ln>
                <a:solidFill>
                  <a:srgbClr val="000000"/>
                </a:solidFill>
                <a:effectLst/>
                <a:uLnTx/>
                <a:uFillTx/>
                <a:latin typeface="Arial" panose="020B0604020202020204"/>
                <a:ea typeface="+mn-ea"/>
                <a:cs typeface="+mn-cs"/>
              </a:rPr>
              <a:t>Democratize Data Access &amp; Usage</a:t>
            </a:r>
          </a:p>
        </p:txBody>
      </p:sp>
      <p:pic>
        <p:nvPicPr>
          <p:cNvPr id="5" name="Graphic 4">
            <a:extLst>
              <a:ext uri="{FF2B5EF4-FFF2-40B4-BE49-F238E27FC236}">
                <a16:creationId xmlns:a16="http://schemas.microsoft.com/office/drawing/2014/main" id="{76B802FD-05A0-8517-AF73-DB3E50EAC100}"/>
              </a:ext>
            </a:extLst>
          </p:cNvPr>
          <p:cNvPicPr>
            <a:picLocks noChangeAspect="1"/>
          </p:cNvPicPr>
          <p:nvPr>
            <p:custDataLst>
              <p:tags r:id="rId1"/>
            </p:custDataLst>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283825" y="2272434"/>
            <a:ext cx="377982" cy="377982"/>
          </a:xfrm>
          <a:prstGeom prst="rect">
            <a:avLst/>
          </a:prstGeom>
        </p:spPr>
      </p:pic>
      <p:pic>
        <p:nvPicPr>
          <p:cNvPr id="9" name="Graphic 8">
            <a:extLst>
              <a:ext uri="{FF2B5EF4-FFF2-40B4-BE49-F238E27FC236}">
                <a16:creationId xmlns:a16="http://schemas.microsoft.com/office/drawing/2014/main" id="{0EC04D2A-235F-5006-C9AA-1F7B0013E7CB}"/>
              </a:ext>
            </a:extLst>
          </p:cNvPr>
          <p:cNvPicPr>
            <a:picLocks noChangeAspect="1"/>
          </p:cNvPicPr>
          <p:nvPr>
            <p:custDataLst>
              <p:tags r:id="rId2"/>
            </p:custDataLst>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3146943" y="2272434"/>
            <a:ext cx="377982" cy="377982"/>
          </a:xfrm>
          <a:prstGeom prst="rect">
            <a:avLst/>
          </a:prstGeom>
        </p:spPr>
      </p:pic>
      <p:pic>
        <p:nvPicPr>
          <p:cNvPr id="10" name="Graphic 9">
            <a:extLst>
              <a:ext uri="{FF2B5EF4-FFF2-40B4-BE49-F238E27FC236}">
                <a16:creationId xmlns:a16="http://schemas.microsoft.com/office/drawing/2014/main" id="{CA3BCCB7-A7AC-84A0-9721-F06C729FCB12}"/>
              </a:ext>
            </a:extLst>
          </p:cNvPr>
          <p:cNvPicPr>
            <a:picLocks noChangeAspect="1"/>
          </p:cNvPicPr>
          <p:nvPr>
            <p:custDataLst>
              <p:tags r:id="rId3"/>
            </p:custDataLst>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997233" y="2272434"/>
            <a:ext cx="377982" cy="377982"/>
          </a:xfrm>
          <a:prstGeom prst="rect">
            <a:avLst/>
          </a:prstGeom>
        </p:spPr>
      </p:pic>
      <p:pic>
        <p:nvPicPr>
          <p:cNvPr id="12" name="Graphic 11">
            <a:extLst>
              <a:ext uri="{FF2B5EF4-FFF2-40B4-BE49-F238E27FC236}">
                <a16:creationId xmlns:a16="http://schemas.microsoft.com/office/drawing/2014/main" id="{29C63EA6-2867-83AA-B35C-ADB730672DA7}"/>
              </a:ext>
            </a:extLst>
          </p:cNvPr>
          <p:cNvPicPr>
            <a:picLocks noChangeAspect="1"/>
          </p:cNvPicPr>
          <p:nvPr>
            <p:custDataLst>
              <p:tags r:id="rId4"/>
            </p:custDataLst>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6847523" y="2272434"/>
            <a:ext cx="377982" cy="377982"/>
          </a:xfrm>
          <a:prstGeom prst="rect">
            <a:avLst/>
          </a:prstGeom>
        </p:spPr>
      </p:pic>
      <p:pic>
        <p:nvPicPr>
          <p:cNvPr id="20" name="Graphic 19">
            <a:extLst>
              <a:ext uri="{FF2B5EF4-FFF2-40B4-BE49-F238E27FC236}">
                <a16:creationId xmlns:a16="http://schemas.microsoft.com/office/drawing/2014/main" id="{EB0E820B-69F9-6F30-D22C-5F91D0F899B9}"/>
              </a:ext>
            </a:extLst>
          </p:cNvPr>
          <p:cNvPicPr>
            <a:picLocks noChangeAspect="1"/>
          </p:cNvPicPr>
          <p:nvPr>
            <p:custDataLst>
              <p:tags r:id="rId5"/>
            </p:custDataLst>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8697813" y="2272434"/>
            <a:ext cx="377982" cy="377982"/>
          </a:xfrm>
          <a:prstGeom prst="rect">
            <a:avLst/>
          </a:prstGeom>
        </p:spPr>
      </p:pic>
      <p:pic>
        <p:nvPicPr>
          <p:cNvPr id="22" name="Graphic 21">
            <a:extLst>
              <a:ext uri="{FF2B5EF4-FFF2-40B4-BE49-F238E27FC236}">
                <a16:creationId xmlns:a16="http://schemas.microsoft.com/office/drawing/2014/main" id="{D3C2A268-DA36-2762-600E-75DB3A182207}"/>
              </a:ext>
            </a:extLst>
          </p:cNvPr>
          <p:cNvPicPr>
            <a:picLocks noChangeAspect="1"/>
          </p:cNvPicPr>
          <p:nvPr>
            <p:custDataLst>
              <p:tags r:id="rId6"/>
            </p:custDataLst>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548103" y="2272434"/>
            <a:ext cx="377982" cy="377982"/>
          </a:xfrm>
          <a:prstGeom prst="rect">
            <a:avLst/>
          </a:prstGeom>
        </p:spPr>
      </p:pic>
    </p:spTree>
    <p:extLst>
      <p:ext uri="{BB962C8B-B14F-4D97-AF65-F5344CB8AC3E}">
        <p14:creationId xmlns:p14="http://schemas.microsoft.com/office/powerpoint/2010/main" val="3182765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7BB1DE0-99AB-4A0C-26D8-8BC7E8D94229}"/>
              </a:ext>
            </a:extLst>
          </p:cNvPr>
          <p:cNvSpPr>
            <a:spLocks noGrp="1"/>
          </p:cNvSpPr>
          <p:nvPr>
            <p:ph type="sldNum" sz="quarter" idx="12"/>
          </p:nvPr>
        </p:nvSpPr>
        <p:spPr>
          <a:xfrm>
            <a:off x="587374" y="6356354"/>
            <a:ext cx="2743200" cy="365125"/>
          </a:xfrm>
        </p:spPr>
        <p:txBody>
          <a:bodyPr/>
          <a:lstStyle/>
          <a:p>
            <a:fld id="{33C27F37-4D97-F84C-9FA0-B0298962BDCE}" type="slidenum">
              <a:rPr lang="en-US" smtClean="0"/>
              <a:pPr/>
              <a:t>3</a:t>
            </a:fld>
            <a:endParaRPr lang="en-US" dirty="0"/>
          </a:p>
        </p:txBody>
      </p:sp>
      <p:sp>
        <p:nvSpPr>
          <p:cNvPr id="3" name="Text Placeholder 2">
            <a:extLst>
              <a:ext uri="{FF2B5EF4-FFF2-40B4-BE49-F238E27FC236}">
                <a16:creationId xmlns:a16="http://schemas.microsoft.com/office/drawing/2014/main" id="{91882328-4AD3-1739-A1AF-68907CEA503B}"/>
              </a:ext>
            </a:extLst>
          </p:cNvPr>
          <p:cNvSpPr>
            <a:spLocks noGrp="1"/>
          </p:cNvSpPr>
          <p:nvPr>
            <p:ph type="body" sz="quarter" idx="13"/>
          </p:nvPr>
        </p:nvSpPr>
        <p:spPr>
          <a:xfrm>
            <a:off x="587375" y="1100020"/>
            <a:ext cx="11014075" cy="276999"/>
          </a:xfrm>
        </p:spPr>
        <p:txBody>
          <a:bodyPr/>
          <a:lstStyle/>
          <a:p>
            <a:r>
              <a:rPr lang="en-US" dirty="0"/>
              <a:t>Business cases for data &amp; analytics capabilities crop up in virtually every business and IT conversation </a:t>
            </a:r>
          </a:p>
        </p:txBody>
      </p:sp>
      <p:sp>
        <p:nvSpPr>
          <p:cNvPr id="4" name="Title 3">
            <a:extLst>
              <a:ext uri="{FF2B5EF4-FFF2-40B4-BE49-F238E27FC236}">
                <a16:creationId xmlns:a16="http://schemas.microsoft.com/office/drawing/2014/main" id="{9344A1DD-A37C-0FC3-2CF3-1ED781FE6423}"/>
              </a:ext>
            </a:extLst>
          </p:cNvPr>
          <p:cNvSpPr>
            <a:spLocks noGrp="1"/>
          </p:cNvSpPr>
          <p:nvPr>
            <p:ph type="title"/>
          </p:nvPr>
        </p:nvSpPr>
        <p:spPr>
          <a:xfrm>
            <a:off x="587374" y="584202"/>
            <a:ext cx="11014075" cy="443201"/>
          </a:xfrm>
        </p:spPr>
        <p:txBody>
          <a:bodyPr/>
          <a:lstStyle/>
          <a:p>
            <a:r>
              <a:rPr lang="en-US" dirty="0"/>
              <a:t>Common business cases for D&amp;A</a:t>
            </a:r>
            <a:endParaRPr lang="de-DE" dirty="0"/>
          </a:p>
        </p:txBody>
      </p:sp>
      <p:sp>
        <p:nvSpPr>
          <p:cNvPr id="8" name="Graphic 2">
            <a:extLst>
              <a:ext uri="{FF2B5EF4-FFF2-40B4-BE49-F238E27FC236}">
                <a16:creationId xmlns:a16="http://schemas.microsoft.com/office/drawing/2014/main" id="{0F70ACBD-23A4-9C7D-CEF0-D271D58B4C3D}"/>
              </a:ext>
            </a:extLst>
          </p:cNvPr>
          <p:cNvSpPr/>
          <p:nvPr/>
        </p:nvSpPr>
        <p:spPr>
          <a:xfrm>
            <a:off x="3527042" y="1660471"/>
            <a:ext cx="5195093" cy="3293975"/>
          </a:xfrm>
          <a:custGeom>
            <a:avLst/>
            <a:gdLst>
              <a:gd name="connsiteX0" fmla="*/ 3447526 w 5639352"/>
              <a:gd name="connsiteY0" fmla="*/ 1029900 h 3642464"/>
              <a:gd name="connsiteX1" fmla="*/ 3253693 w 5639352"/>
              <a:gd name="connsiteY1" fmla="*/ 1223715 h 3642464"/>
              <a:gd name="connsiteX2" fmla="*/ 3059868 w 5639352"/>
              <a:gd name="connsiteY2" fmla="*/ 1029900 h 3642464"/>
              <a:gd name="connsiteX3" fmla="*/ 3253702 w 5639352"/>
              <a:gd name="connsiteY3" fmla="*/ 836085 h 3642464"/>
              <a:gd name="connsiteX4" fmla="*/ 3447526 w 5639352"/>
              <a:gd name="connsiteY4" fmla="*/ 1029900 h 3642464"/>
              <a:gd name="connsiteX5" fmla="*/ 1669513 w 5639352"/>
              <a:gd name="connsiteY5" fmla="*/ 1937928 h 3642464"/>
              <a:gd name="connsiteX6" fmla="*/ 1475680 w 5639352"/>
              <a:gd name="connsiteY6" fmla="*/ 2131752 h 3642464"/>
              <a:gd name="connsiteX7" fmla="*/ 1281875 w 5639352"/>
              <a:gd name="connsiteY7" fmla="*/ 1937938 h 3642464"/>
              <a:gd name="connsiteX8" fmla="*/ 1475689 w 5639352"/>
              <a:gd name="connsiteY8" fmla="*/ 1744123 h 3642464"/>
              <a:gd name="connsiteX9" fmla="*/ 1669513 w 5639352"/>
              <a:gd name="connsiteY9" fmla="*/ 1937938 h 3642464"/>
              <a:gd name="connsiteX10" fmla="*/ 4097579 w 5639352"/>
              <a:gd name="connsiteY10" fmla="*/ 2469661 h 3642464"/>
              <a:gd name="connsiteX11" fmla="*/ 3903745 w 5639352"/>
              <a:gd name="connsiteY11" fmla="*/ 2663476 h 3642464"/>
              <a:gd name="connsiteX12" fmla="*/ 3709959 w 5639352"/>
              <a:gd name="connsiteY12" fmla="*/ 2469661 h 3642464"/>
              <a:gd name="connsiteX13" fmla="*/ 3903745 w 5639352"/>
              <a:gd name="connsiteY13" fmla="*/ 2275846 h 3642464"/>
              <a:gd name="connsiteX14" fmla="*/ 4097579 w 5639352"/>
              <a:gd name="connsiteY14" fmla="*/ 2469661 h 3642464"/>
              <a:gd name="connsiteX15" fmla="*/ 5639353 w 5639352"/>
              <a:gd name="connsiteY15" fmla="*/ 2504256 h 3642464"/>
              <a:gd name="connsiteX16" fmla="*/ 5445538 w 5639352"/>
              <a:gd name="connsiteY16" fmla="*/ 2698052 h 3642464"/>
              <a:gd name="connsiteX17" fmla="*/ 5251742 w 5639352"/>
              <a:gd name="connsiteY17" fmla="*/ 2504256 h 3642464"/>
              <a:gd name="connsiteX18" fmla="*/ 5445538 w 5639352"/>
              <a:gd name="connsiteY18" fmla="*/ 2310441 h 3642464"/>
              <a:gd name="connsiteX19" fmla="*/ 5639353 w 5639352"/>
              <a:gd name="connsiteY19" fmla="*/ 2504256 h 3642464"/>
              <a:gd name="connsiteX20" fmla="*/ 3401387 w 5639352"/>
              <a:gd name="connsiteY20" fmla="*/ 2056867 h 3642464"/>
              <a:gd name="connsiteX21" fmla="*/ 3207553 w 5639352"/>
              <a:gd name="connsiteY21" fmla="*/ 2250681 h 3642464"/>
              <a:gd name="connsiteX22" fmla="*/ 3013758 w 5639352"/>
              <a:gd name="connsiteY22" fmla="*/ 2056867 h 3642464"/>
              <a:gd name="connsiteX23" fmla="*/ 3207563 w 5639352"/>
              <a:gd name="connsiteY23" fmla="*/ 1863052 h 3642464"/>
              <a:gd name="connsiteX24" fmla="*/ 3401387 w 5639352"/>
              <a:gd name="connsiteY24" fmla="*/ 2056867 h 3642464"/>
              <a:gd name="connsiteX25" fmla="*/ 1640948 w 5639352"/>
              <a:gd name="connsiteY25" fmla="*/ 3448679 h 3642464"/>
              <a:gd name="connsiteX26" fmla="*/ 1447124 w 5639352"/>
              <a:gd name="connsiteY26" fmla="*/ 3642465 h 3642464"/>
              <a:gd name="connsiteX27" fmla="*/ 1253338 w 5639352"/>
              <a:gd name="connsiteY27" fmla="*/ 3448679 h 3642464"/>
              <a:gd name="connsiteX28" fmla="*/ 1447124 w 5639352"/>
              <a:gd name="connsiteY28" fmla="*/ 3254845 h 3642464"/>
              <a:gd name="connsiteX29" fmla="*/ 1640958 w 5639352"/>
              <a:gd name="connsiteY29" fmla="*/ 3448679 h 3642464"/>
              <a:gd name="connsiteX30" fmla="*/ 588826 w 5639352"/>
              <a:gd name="connsiteY30" fmla="*/ 2165737 h 3642464"/>
              <a:gd name="connsiteX31" fmla="*/ 395002 w 5639352"/>
              <a:gd name="connsiteY31" fmla="*/ 2359552 h 3642464"/>
              <a:gd name="connsiteX32" fmla="*/ 201206 w 5639352"/>
              <a:gd name="connsiteY32" fmla="*/ 2165737 h 3642464"/>
              <a:gd name="connsiteX33" fmla="*/ 395002 w 5639352"/>
              <a:gd name="connsiteY33" fmla="*/ 1971923 h 3642464"/>
              <a:gd name="connsiteX34" fmla="*/ 588836 w 5639352"/>
              <a:gd name="connsiteY34" fmla="*/ 2165737 h 3642464"/>
              <a:gd name="connsiteX35" fmla="*/ 2067611 w 5639352"/>
              <a:gd name="connsiteY35" fmla="*/ 966283 h 3642464"/>
              <a:gd name="connsiteX36" fmla="*/ 1935994 w 5639352"/>
              <a:gd name="connsiteY36" fmla="*/ 1097880 h 3642464"/>
              <a:gd name="connsiteX37" fmla="*/ 1804397 w 5639352"/>
              <a:gd name="connsiteY37" fmla="*/ 966283 h 3642464"/>
              <a:gd name="connsiteX38" fmla="*/ 1935994 w 5639352"/>
              <a:gd name="connsiteY38" fmla="*/ 834657 h 3642464"/>
              <a:gd name="connsiteX39" fmla="*/ 2067611 w 5639352"/>
              <a:gd name="connsiteY39" fmla="*/ 966283 h 3642464"/>
              <a:gd name="connsiteX40" fmla="*/ 2053904 w 5639352"/>
              <a:gd name="connsiteY40" fmla="*/ 2698080 h 3642464"/>
              <a:gd name="connsiteX41" fmla="*/ 1922297 w 5639352"/>
              <a:gd name="connsiteY41" fmla="*/ 2829687 h 3642464"/>
              <a:gd name="connsiteX42" fmla="*/ 1790710 w 5639352"/>
              <a:gd name="connsiteY42" fmla="*/ 2698080 h 3642464"/>
              <a:gd name="connsiteX43" fmla="*/ 1922297 w 5639352"/>
              <a:gd name="connsiteY43" fmla="*/ 2566473 h 3642464"/>
              <a:gd name="connsiteX44" fmla="*/ 2053904 w 5639352"/>
              <a:gd name="connsiteY44" fmla="*/ 2698080 h 3642464"/>
              <a:gd name="connsiteX45" fmla="*/ 263204 w 5639352"/>
              <a:gd name="connsiteY45" fmla="*/ 2829792 h 3642464"/>
              <a:gd name="connsiteX46" fmla="*/ 131597 w 5639352"/>
              <a:gd name="connsiteY46" fmla="*/ 2961399 h 3642464"/>
              <a:gd name="connsiteX47" fmla="*/ 0 w 5639352"/>
              <a:gd name="connsiteY47" fmla="*/ 2829792 h 3642464"/>
              <a:gd name="connsiteX48" fmla="*/ 131597 w 5639352"/>
              <a:gd name="connsiteY48" fmla="*/ 2698185 h 3642464"/>
              <a:gd name="connsiteX49" fmla="*/ 263204 w 5639352"/>
              <a:gd name="connsiteY49" fmla="*/ 2829792 h 3642464"/>
              <a:gd name="connsiteX50" fmla="*/ 3710197 w 5639352"/>
              <a:gd name="connsiteY50" fmla="*/ 131607 h 3642464"/>
              <a:gd name="connsiteX51" fmla="*/ 3578619 w 5639352"/>
              <a:gd name="connsiteY51" fmla="*/ 263223 h 3642464"/>
              <a:gd name="connsiteX52" fmla="*/ 3447002 w 5639352"/>
              <a:gd name="connsiteY52" fmla="*/ 131616 h 3642464"/>
              <a:gd name="connsiteX53" fmla="*/ 3578619 w 5639352"/>
              <a:gd name="connsiteY53" fmla="*/ 0 h 3642464"/>
              <a:gd name="connsiteX54" fmla="*/ 3710197 w 5639352"/>
              <a:gd name="connsiteY54" fmla="*/ 131616 h 3642464"/>
              <a:gd name="connsiteX55" fmla="*/ 4955572 w 5639352"/>
              <a:gd name="connsiteY55" fmla="*/ 836076 h 3642464"/>
              <a:gd name="connsiteX56" fmla="*/ 4823975 w 5639352"/>
              <a:gd name="connsiteY56" fmla="*/ 967692 h 3642464"/>
              <a:gd name="connsiteX57" fmla="*/ 4692368 w 5639352"/>
              <a:gd name="connsiteY57" fmla="*/ 836085 h 3642464"/>
              <a:gd name="connsiteX58" fmla="*/ 4823975 w 5639352"/>
              <a:gd name="connsiteY58" fmla="*/ 704460 h 3642464"/>
              <a:gd name="connsiteX59" fmla="*/ 4955572 w 5639352"/>
              <a:gd name="connsiteY59" fmla="*/ 836085 h 3642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5639352" h="3642464">
                <a:moveTo>
                  <a:pt x="3447526" y="1029900"/>
                </a:moveTo>
                <a:cubicBezTo>
                  <a:pt x="3447526" y="1136942"/>
                  <a:pt x="3360734" y="1223715"/>
                  <a:pt x="3253693" y="1223715"/>
                </a:cubicBezTo>
                <a:cubicBezTo>
                  <a:pt x="3146660" y="1223715"/>
                  <a:pt x="3059868" y="1136942"/>
                  <a:pt x="3059868" y="1029900"/>
                </a:cubicBezTo>
                <a:cubicBezTo>
                  <a:pt x="3059868" y="922849"/>
                  <a:pt x="3146660" y="836085"/>
                  <a:pt x="3253702" y="836085"/>
                </a:cubicBezTo>
                <a:cubicBezTo>
                  <a:pt x="3360734" y="836085"/>
                  <a:pt x="3447526" y="922849"/>
                  <a:pt x="3447526" y="1029900"/>
                </a:cubicBezTo>
                <a:moveTo>
                  <a:pt x="1669513" y="1937928"/>
                </a:moveTo>
                <a:cubicBezTo>
                  <a:pt x="1669513" y="2044989"/>
                  <a:pt x="1582741" y="2131752"/>
                  <a:pt x="1475680" y="2131752"/>
                </a:cubicBezTo>
                <a:cubicBezTo>
                  <a:pt x="1368647" y="2131752"/>
                  <a:pt x="1281875" y="2044980"/>
                  <a:pt x="1281875" y="1937938"/>
                </a:cubicBezTo>
                <a:cubicBezTo>
                  <a:pt x="1281875" y="1830886"/>
                  <a:pt x="1368647" y="1744123"/>
                  <a:pt x="1475689" y="1744123"/>
                </a:cubicBezTo>
                <a:cubicBezTo>
                  <a:pt x="1582731" y="1744123"/>
                  <a:pt x="1669513" y="1830886"/>
                  <a:pt x="1669513" y="1937938"/>
                </a:cubicBezTo>
                <a:moveTo>
                  <a:pt x="4097579" y="2469661"/>
                </a:moveTo>
                <a:cubicBezTo>
                  <a:pt x="4097579" y="2576703"/>
                  <a:pt x="4010806" y="2663476"/>
                  <a:pt x="3903745" y="2663476"/>
                </a:cubicBezTo>
                <a:cubicBezTo>
                  <a:pt x="3796722" y="2663476"/>
                  <a:pt x="3709959" y="2576703"/>
                  <a:pt x="3709959" y="2469661"/>
                </a:cubicBezTo>
                <a:cubicBezTo>
                  <a:pt x="3709959" y="2362610"/>
                  <a:pt x="3796732" y="2275846"/>
                  <a:pt x="3903745" y="2275846"/>
                </a:cubicBezTo>
                <a:cubicBezTo>
                  <a:pt x="4010806" y="2275846"/>
                  <a:pt x="4097579" y="2362610"/>
                  <a:pt x="4097579" y="2469661"/>
                </a:cubicBezTo>
                <a:moveTo>
                  <a:pt x="5639353" y="2504256"/>
                </a:moveTo>
                <a:cubicBezTo>
                  <a:pt x="5639353" y="2611288"/>
                  <a:pt x="5552590" y="2698052"/>
                  <a:pt x="5445538" y="2698052"/>
                </a:cubicBezTo>
                <a:cubicBezTo>
                  <a:pt x="5338506" y="2698052"/>
                  <a:pt x="5251742" y="2611288"/>
                  <a:pt x="5251742" y="2504256"/>
                </a:cubicBezTo>
                <a:cubicBezTo>
                  <a:pt x="5251742" y="2397204"/>
                  <a:pt x="5338506" y="2310441"/>
                  <a:pt x="5445538" y="2310441"/>
                </a:cubicBezTo>
                <a:cubicBezTo>
                  <a:pt x="5552590" y="2310441"/>
                  <a:pt x="5639353" y="2397204"/>
                  <a:pt x="5639353" y="2504256"/>
                </a:cubicBezTo>
                <a:moveTo>
                  <a:pt x="3401387" y="2056867"/>
                </a:moveTo>
                <a:cubicBezTo>
                  <a:pt x="3401387" y="2163918"/>
                  <a:pt x="3314614" y="2250681"/>
                  <a:pt x="3207553" y="2250681"/>
                </a:cubicBezTo>
                <a:cubicBezTo>
                  <a:pt x="3100521" y="2250681"/>
                  <a:pt x="3013758" y="2163918"/>
                  <a:pt x="3013758" y="2056867"/>
                </a:cubicBezTo>
                <a:cubicBezTo>
                  <a:pt x="3013758" y="1949825"/>
                  <a:pt x="3100530" y="1863052"/>
                  <a:pt x="3207563" y="1863052"/>
                </a:cubicBezTo>
                <a:cubicBezTo>
                  <a:pt x="3314624" y="1863052"/>
                  <a:pt x="3401387" y="1949825"/>
                  <a:pt x="3401387" y="2056867"/>
                </a:cubicBezTo>
                <a:moveTo>
                  <a:pt x="1640948" y="3448679"/>
                </a:moveTo>
                <a:cubicBezTo>
                  <a:pt x="1640948" y="3555702"/>
                  <a:pt x="1554185" y="3642465"/>
                  <a:pt x="1447124" y="3642465"/>
                </a:cubicBezTo>
                <a:cubicBezTo>
                  <a:pt x="1340101" y="3642465"/>
                  <a:pt x="1253338" y="3555692"/>
                  <a:pt x="1253338" y="3448679"/>
                </a:cubicBezTo>
                <a:cubicBezTo>
                  <a:pt x="1253338" y="3341618"/>
                  <a:pt x="1340101" y="3254845"/>
                  <a:pt x="1447124" y="3254845"/>
                </a:cubicBezTo>
                <a:cubicBezTo>
                  <a:pt x="1554185" y="3254845"/>
                  <a:pt x="1640958" y="3341618"/>
                  <a:pt x="1640958" y="3448679"/>
                </a:cubicBezTo>
                <a:moveTo>
                  <a:pt x="588826" y="2165737"/>
                </a:moveTo>
                <a:cubicBezTo>
                  <a:pt x="588826" y="2272779"/>
                  <a:pt x="502063" y="2359552"/>
                  <a:pt x="395002" y="2359552"/>
                </a:cubicBezTo>
                <a:cubicBezTo>
                  <a:pt x="287969" y="2359552"/>
                  <a:pt x="201206" y="2272779"/>
                  <a:pt x="201206" y="2165737"/>
                </a:cubicBezTo>
                <a:cubicBezTo>
                  <a:pt x="201206" y="2058696"/>
                  <a:pt x="287979" y="1971923"/>
                  <a:pt x="395002" y="1971923"/>
                </a:cubicBezTo>
                <a:cubicBezTo>
                  <a:pt x="502063" y="1971923"/>
                  <a:pt x="588836" y="2058696"/>
                  <a:pt x="588836" y="2165737"/>
                </a:cubicBezTo>
                <a:moveTo>
                  <a:pt x="2067611" y="966283"/>
                </a:moveTo>
                <a:cubicBezTo>
                  <a:pt x="2067611" y="1038958"/>
                  <a:pt x="2008689" y="1097880"/>
                  <a:pt x="1935994" y="1097880"/>
                </a:cubicBezTo>
                <a:cubicBezTo>
                  <a:pt x="1863319" y="1097880"/>
                  <a:pt x="1804397" y="1038968"/>
                  <a:pt x="1804397" y="966283"/>
                </a:cubicBezTo>
                <a:cubicBezTo>
                  <a:pt x="1804397" y="893607"/>
                  <a:pt x="1863319" y="834657"/>
                  <a:pt x="1935994" y="834657"/>
                </a:cubicBezTo>
                <a:cubicBezTo>
                  <a:pt x="2008689" y="834657"/>
                  <a:pt x="2067611" y="893598"/>
                  <a:pt x="2067611" y="966283"/>
                </a:cubicBezTo>
                <a:moveTo>
                  <a:pt x="2053904" y="2698080"/>
                </a:moveTo>
                <a:cubicBezTo>
                  <a:pt x="2053904" y="2770756"/>
                  <a:pt x="1994992" y="2829687"/>
                  <a:pt x="1922297" y="2829687"/>
                </a:cubicBezTo>
                <a:cubicBezTo>
                  <a:pt x="1849622" y="2829687"/>
                  <a:pt x="1790710" y="2770766"/>
                  <a:pt x="1790710" y="2698080"/>
                </a:cubicBezTo>
                <a:cubicBezTo>
                  <a:pt x="1790710" y="2625404"/>
                  <a:pt x="1849622" y="2566473"/>
                  <a:pt x="1922297" y="2566473"/>
                </a:cubicBezTo>
                <a:cubicBezTo>
                  <a:pt x="1994992" y="2566473"/>
                  <a:pt x="2053904" y="2625395"/>
                  <a:pt x="2053904" y="2698080"/>
                </a:cubicBezTo>
                <a:moveTo>
                  <a:pt x="263204" y="2829792"/>
                </a:moveTo>
                <a:cubicBezTo>
                  <a:pt x="263204" y="2902496"/>
                  <a:pt x="204292" y="2961399"/>
                  <a:pt x="131597" y="2961399"/>
                </a:cubicBezTo>
                <a:cubicBezTo>
                  <a:pt x="58922" y="2961399"/>
                  <a:pt x="0" y="2902496"/>
                  <a:pt x="0" y="2829792"/>
                </a:cubicBezTo>
                <a:cubicBezTo>
                  <a:pt x="0" y="2757116"/>
                  <a:pt x="58922" y="2698185"/>
                  <a:pt x="131597" y="2698185"/>
                </a:cubicBezTo>
                <a:cubicBezTo>
                  <a:pt x="204292" y="2698185"/>
                  <a:pt x="263204" y="2757107"/>
                  <a:pt x="263204" y="2829792"/>
                </a:cubicBezTo>
                <a:moveTo>
                  <a:pt x="3710197" y="131607"/>
                </a:moveTo>
                <a:cubicBezTo>
                  <a:pt x="3710197" y="204292"/>
                  <a:pt x="3651285" y="263223"/>
                  <a:pt x="3578619" y="263223"/>
                </a:cubicBezTo>
                <a:cubicBezTo>
                  <a:pt x="3505934" y="263223"/>
                  <a:pt x="3447002" y="204292"/>
                  <a:pt x="3447002" y="131616"/>
                </a:cubicBezTo>
                <a:cubicBezTo>
                  <a:pt x="3447002" y="58931"/>
                  <a:pt x="3505934" y="0"/>
                  <a:pt x="3578619" y="0"/>
                </a:cubicBezTo>
                <a:cubicBezTo>
                  <a:pt x="3651285" y="0"/>
                  <a:pt x="3710197" y="58931"/>
                  <a:pt x="3710197" y="131616"/>
                </a:cubicBezTo>
                <a:moveTo>
                  <a:pt x="4955572" y="836076"/>
                </a:moveTo>
                <a:cubicBezTo>
                  <a:pt x="4955572" y="908761"/>
                  <a:pt x="4896660" y="967692"/>
                  <a:pt x="4823975" y="967692"/>
                </a:cubicBezTo>
                <a:cubicBezTo>
                  <a:pt x="4751308" y="967692"/>
                  <a:pt x="4692368" y="908761"/>
                  <a:pt x="4692368" y="836085"/>
                </a:cubicBezTo>
                <a:cubicBezTo>
                  <a:pt x="4692368" y="763400"/>
                  <a:pt x="4751308" y="704460"/>
                  <a:pt x="4823975" y="704460"/>
                </a:cubicBezTo>
                <a:cubicBezTo>
                  <a:pt x="4896660" y="704460"/>
                  <a:pt x="4955572" y="763400"/>
                  <a:pt x="4955572" y="836085"/>
                </a:cubicBezTo>
              </a:path>
            </a:pathLst>
          </a:custGeom>
          <a:solidFill>
            <a:schemeClr val="bg1">
              <a:lumMod val="95000"/>
            </a:scheme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3C3D3E"/>
              </a:solidFill>
              <a:effectLst/>
              <a:uLnTx/>
              <a:uFillTx/>
              <a:latin typeface="Arial"/>
              <a:ea typeface="+mn-ea"/>
              <a:cs typeface="+mn-cs"/>
            </a:endParaRPr>
          </a:p>
        </p:txBody>
      </p:sp>
      <p:sp>
        <p:nvSpPr>
          <p:cNvPr id="9" name="Graphic 2">
            <a:extLst>
              <a:ext uri="{FF2B5EF4-FFF2-40B4-BE49-F238E27FC236}">
                <a16:creationId xmlns:a16="http://schemas.microsoft.com/office/drawing/2014/main" id="{6361EAD9-037D-3881-7823-D683B434A478}"/>
              </a:ext>
            </a:extLst>
          </p:cNvPr>
          <p:cNvSpPr/>
          <p:nvPr/>
        </p:nvSpPr>
        <p:spPr>
          <a:xfrm>
            <a:off x="3712396" y="1740027"/>
            <a:ext cx="4835562" cy="3605964"/>
          </a:xfrm>
          <a:custGeom>
            <a:avLst/>
            <a:gdLst>
              <a:gd name="connsiteX0" fmla="*/ 2491978 w 5249074"/>
              <a:gd name="connsiteY0" fmla="*/ 2502970 h 3987460"/>
              <a:gd name="connsiteX1" fmla="*/ 2195303 w 5249074"/>
              <a:gd name="connsiteY1" fmla="*/ 1626489 h 3987460"/>
              <a:gd name="connsiteX2" fmla="*/ 1729416 w 5249074"/>
              <a:gd name="connsiteY2" fmla="*/ 881663 h 3987460"/>
              <a:gd name="connsiteX3" fmla="*/ 1109167 w 5249074"/>
              <a:gd name="connsiteY3" fmla="*/ 7363 h 3987460"/>
              <a:gd name="connsiteX4" fmla="*/ 1119530 w 5249074"/>
              <a:gd name="connsiteY4" fmla="*/ 0 h 3987460"/>
              <a:gd name="connsiteX5" fmla="*/ 1739970 w 5249074"/>
              <a:gd name="connsiteY5" fmla="*/ 874624 h 3987460"/>
              <a:gd name="connsiteX6" fmla="*/ 2207105 w 5249074"/>
              <a:gd name="connsiteY6" fmla="*/ 1621717 h 3987460"/>
              <a:gd name="connsiteX7" fmla="*/ 2503999 w 5249074"/>
              <a:gd name="connsiteY7" fmla="*/ 2498903 h 3987460"/>
              <a:gd name="connsiteX8" fmla="*/ 2491978 w 5249074"/>
              <a:gd name="connsiteY8" fmla="*/ 2502970 h 3987460"/>
              <a:gd name="connsiteX9" fmla="*/ 2009013 w 5249074"/>
              <a:gd name="connsiteY9" fmla="*/ 2739419 h 3987460"/>
              <a:gd name="connsiteX10" fmla="*/ 1730435 w 5249074"/>
              <a:gd name="connsiteY10" fmla="*/ 2629576 h 3987460"/>
              <a:gd name="connsiteX11" fmla="*/ 1729330 w 5249074"/>
              <a:gd name="connsiteY11" fmla="*/ 2627719 h 3987460"/>
              <a:gd name="connsiteX12" fmla="*/ 1269025 w 5249074"/>
              <a:gd name="connsiteY12" fmla="*/ 1853203 h 3987460"/>
              <a:gd name="connsiteX13" fmla="*/ 790737 w 5249074"/>
              <a:gd name="connsiteY13" fmla="*/ 1026595 h 3987460"/>
              <a:gd name="connsiteX14" fmla="*/ 199339 w 5249074"/>
              <a:gd name="connsiteY14" fmla="*/ 2080870 h 3987460"/>
              <a:gd name="connsiteX15" fmla="*/ 188262 w 5249074"/>
              <a:gd name="connsiteY15" fmla="*/ 2074659 h 3987460"/>
              <a:gd name="connsiteX16" fmla="*/ 790575 w 5249074"/>
              <a:gd name="connsiteY16" fmla="*/ 1000944 h 3987460"/>
              <a:gd name="connsiteX17" fmla="*/ 1279970 w 5249074"/>
              <a:gd name="connsiteY17" fmla="*/ 1846774 h 3987460"/>
              <a:gd name="connsiteX18" fmla="*/ 1739141 w 5249074"/>
              <a:gd name="connsiteY18" fmla="*/ 2619347 h 3987460"/>
              <a:gd name="connsiteX19" fmla="*/ 2013661 w 5249074"/>
              <a:gd name="connsiteY19" fmla="*/ 2727608 h 3987460"/>
              <a:gd name="connsiteX20" fmla="*/ 2008994 w 5249074"/>
              <a:gd name="connsiteY20" fmla="*/ 2739419 h 3987460"/>
              <a:gd name="connsiteX21" fmla="*/ 592179 w 5249074"/>
              <a:gd name="connsiteY21" fmla="*/ 3521183 h 3987460"/>
              <a:gd name="connsiteX22" fmla="*/ 636632 w 5249074"/>
              <a:gd name="connsiteY22" fmla="*/ 2772632 h 3987460"/>
              <a:gd name="connsiteX23" fmla="*/ 0 w 5249074"/>
              <a:gd name="connsiteY23" fmla="*/ 2772632 h 3987460"/>
              <a:gd name="connsiteX24" fmla="*/ 0 w 5249074"/>
              <a:gd name="connsiteY24" fmla="*/ 2759926 h 3987460"/>
              <a:gd name="connsiteX25" fmla="*/ 650110 w 5249074"/>
              <a:gd name="connsiteY25" fmla="*/ 2759926 h 3987460"/>
              <a:gd name="connsiteX26" fmla="*/ 605838 w 5249074"/>
              <a:gd name="connsiteY26" fmla="*/ 3505533 h 3987460"/>
              <a:gd name="connsiteX27" fmla="*/ 1243565 w 5249074"/>
              <a:gd name="connsiteY27" fmla="*/ 3379299 h 3987460"/>
              <a:gd name="connsiteX28" fmla="*/ 1954168 w 5249074"/>
              <a:gd name="connsiteY28" fmla="*/ 2937605 h 3987460"/>
              <a:gd name="connsiteX29" fmla="*/ 1960893 w 5249074"/>
              <a:gd name="connsiteY29" fmla="*/ 2948397 h 3987460"/>
              <a:gd name="connsiteX30" fmla="*/ 1248308 w 5249074"/>
              <a:gd name="connsiteY30" fmla="*/ 3391310 h 3987460"/>
              <a:gd name="connsiteX31" fmla="*/ 1247166 w 5249074"/>
              <a:gd name="connsiteY31" fmla="*/ 3391529 h 3987460"/>
              <a:gd name="connsiteX32" fmla="*/ 592179 w 5249074"/>
              <a:gd name="connsiteY32" fmla="*/ 3521183 h 3987460"/>
              <a:gd name="connsiteX33" fmla="*/ 2830954 w 5249074"/>
              <a:gd name="connsiteY33" fmla="*/ 2515324 h 3987460"/>
              <a:gd name="connsiteX34" fmla="*/ 2818905 w 5249074"/>
              <a:gd name="connsiteY34" fmla="*/ 2511314 h 3987460"/>
              <a:gd name="connsiteX35" fmla="*/ 3000080 w 5249074"/>
              <a:gd name="connsiteY35" fmla="*/ 1967722 h 3987460"/>
              <a:gd name="connsiteX36" fmla="*/ 3046038 w 5249074"/>
              <a:gd name="connsiteY36" fmla="*/ 943975 h 3987460"/>
              <a:gd name="connsiteX37" fmla="*/ 2530964 w 5249074"/>
              <a:gd name="connsiteY37" fmla="*/ 277930 h 3987460"/>
              <a:gd name="connsiteX38" fmla="*/ 3375670 w 5249074"/>
              <a:gd name="connsiteY38" fmla="*/ 37529 h 3987460"/>
              <a:gd name="connsiteX39" fmla="*/ 3379146 w 5249074"/>
              <a:gd name="connsiteY39" fmla="*/ 49749 h 3987460"/>
              <a:gd name="connsiteX40" fmla="*/ 2552491 w 5249074"/>
              <a:gd name="connsiteY40" fmla="*/ 285017 h 3987460"/>
              <a:gd name="connsiteX41" fmla="*/ 3058944 w 5249074"/>
              <a:gd name="connsiteY41" fmla="*/ 939879 h 3987460"/>
              <a:gd name="connsiteX42" fmla="*/ 3058820 w 5249074"/>
              <a:gd name="connsiteY42" fmla="*/ 942203 h 3987460"/>
              <a:gd name="connsiteX43" fmla="*/ 3012681 w 5249074"/>
              <a:gd name="connsiteY43" fmla="*/ 1970065 h 3987460"/>
              <a:gd name="connsiteX44" fmla="*/ 3012415 w 5249074"/>
              <a:gd name="connsiteY44" fmla="*/ 1970904 h 3987460"/>
              <a:gd name="connsiteX45" fmla="*/ 2830954 w 5249074"/>
              <a:gd name="connsiteY45" fmla="*/ 2515324 h 3987460"/>
              <a:gd name="connsiteX46" fmla="*/ 3250130 w 5249074"/>
              <a:gd name="connsiteY46" fmla="*/ 2730132 h 3987460"/>
              <a:gd name="connsiteX47" fmla="*/ 3242500 w 5249074"/>
              <a:gd name="connsiteY47" fmla="*/ 2719988 h 3987460"/>
              <a:gd name="connsiteX48" fmla="*/ 3696024 w 5249074"/>
              <a:gd name="connsiteY48" fmla="*/ 2378659 h 3987460"/>
              <a:gd name="connsiteX49" fmla="*/ 3643741 w 5249074"/>
              <a:gd name="connsiteY49" fmla="*/ 1482414 h 3987460"/>
              <a:gd name="connsiteX50" fmla="*/ 4528299 w 5249074"/>
              <a:gd name="connsiteY50" fmla="*/ 1547574 h 3987460"/>
              <a:gd name="connsiteX51" fmla="*/ 4615930 w 5249074"/>
              <a:gd name="connsiteY51" fmla="*/ 752266 h 3987460"/>
              <a:gd name="connsiteX52" fmla="*/ 3908965 w 5249074"/>
              <a:gd name="connsiteY52" fmla="*/ 478717 h 3987460"/>
              <a:gd name="connsiteX53" fmla="*/ 3913565 w 5249074"/>
              <a:gd name="connsiteY53" fmla="*/ 466868 h 3987460"/>
              <a:gd name="connsiteX54" fmla="*/ 4629617 w 5249074"/>
              <a:gd name="connsiteY54" fmla="*/ 743950 h 3987460"/>
              <a:gd name="connsiteX55" fmla="*/ 4539587 w 5249074"/>
              <a:gd name="connsiteY55" fmla="*/ 1561138 h 3987460"/>
              <a:gd name="connsiteX56" fmla="*/ 3657257 w 5249074"/>
              <a:gd name="connsiteY56" fmla="*/ 1496139 h 3987460"/>
              <a:gd name="connsiteX57" fmla="*/ 3709092 w 5249074"/>
              <a:gd name="connsiteY57" fmla="*/ 2384708 h 3987460"/>
              <a:gd name="connsiteX58" fmla="*/ 3250130 w 5249074"/>
              <a:gd name="connsiteY58" fmla="*/ 2730132 h 3987460"/>
              <a:gd name="connsiteX59" fmla="*/ 3854006 w 5249074"/>
              <a:gd name="connsiteY59" fmla="*/ 3987460 h 3987460"/>
              <a:gd name="connsiteX60" fmla="*/ 3334417 w 5249074"/>
              <a:gd name="connsiteY60" fmla="*/ 3501685 h 3987460"/>
              <a:gd name="connsiteX61" fmla="*/ 3343104 w 5249074"/>
              <a:gd name="connsiteY61" fmla="*/ 3492418 h 3987460"/>
              <a:gd name="connsiteX62" fmla="*/ 3853186 w 5249074"/>
              <a:gd name="connsiteY62" fmla="*/ 3969296 h 3987460"/>
              <a:gd name="connsiteX63" fmla="*/ 4566685 w 5249074"/>
              <a:gd name="connsiteY63" fmla="*/ 3169196 h 3987460"/>
              <a:gd name="connsiteX64" fmla="*/ 4537501 w 5249074"/>
              <a:gd name="connsiteY64" fmla="*/ 1624241 h 3987460"/>
              <a:gd name="connsiteX65" fmla="*/ 5249075 w 5249074"/>
              <a:gd name="connsiteY65" fmla="*/ 2412016 h 3987460"/>
              <a:gd name="connsiteX66" fmla="*/ 5239646 w 5249074"/>
              <a:gd name="connsiteY66" fmla="*/ 2420522 h 3987460"/>
              <a:gd name="connsiteX67" fmla="*/ 4550836 w 5249074"/>
              <a:gd name="connsiteY67" fmla="*/ 1657960 h 3987460"/>
              <a:gd name="connsiteX68" fmla="*/ 4579487 w 5249074"/>
              <a:gd name="connsiteY68" fmla="*/ 3173940 h 3987460"/>
              <a:gd name="connsiteX69" fmla="*/ 4577830 w 5249074"/>
              <a:gd name="connsiteY69" fmla="*/ 3175806 h 3987460"/>
              <a:gd name="connsiteX70" fmla="*/ 3854006 w 5249074"/>
              <a:gd name="connsiteY70" fmla="*/ 3987460 h 3987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5249074" h="3987460">
                <a:moveTo>
                  <a:pt x="2491978" y="2502970"/>
                </a:moveTo>
                <a:lnTo>
                  <a:pt x="2195303" y="1626489"/>
                </a:lnTo>
                <a:lnTo>
                  <a:pt x="1729416" y="881663"/>
                </a:lnTo>
                <a:lnTo>
                  <a:pt x="1109167" y="7363"/>
                </a:lnTo>
                <a:lnTo>
                  <a:pt x="1119530" y="0"/>
                </a:lnTo>
                <a:lnTo>
                  <a:pt x="1739970" y="874624"/>
                </a:lnTo>
                <a:lnTo>
                  <a:pt x="2207105" y="1621717"/>
                </a:lnTo>
                <a:lnTo>
                  <a:pt x="2503999" y="2498903"/>
                </a:lnTo>
                <a:lnTo>
                  <a:pt x="2491978" y="2502970"/>
                </a:lnTo>
                <a:moveTo>
                  <a:pt x="2009013" y="2739419"/>
                </a:moveTo>
                <a:lnTo>
                  <a:pt x="1730435" y="2629576"/>
                </a:lnTo>
                <a:lnTo>
                  <a:pt x="1729330" y="2627719"/>
                </a:lnTo>
                <a:lnTo>
                  <a:pt x="1269025" y="1853203"/>
                </a:lnTo>
                <a:lnTo>
                  <a:pt x="790737" y="1026595"/>
                </a:lnTo>
                <a:lnTo>
                  <a:pt x="199339" y="2080870"/>
                </a:lnTo>
                <a:lnTo>
                  <a:pt x="188262" y="2074659"/>
                </a:lnTo>
                <a:lnTo>
                  <a:pt x="790575" y="1000944"/>
                </a:lnTo>
                <a:lnTo>
                  <a:pt x="1279970" y="1846774"/>
                </a:lnTo>
                <a:lnTo>
                  <a:pt x="1739141" y="2619347"/>
                </a:lnTo>
                <a:lnTo>
                  <a:pt x="2013661" y="2727608"/>
                </a:lnTo>
                <a:lnTo>
                  <a:pt x="2008994" y="2739419"/>
                </a:lnTo>
                <a:moveTo>
                  <a:pt x="592179" y="3521183"/>
                </a:moveTo>
                <a:lnTo>
                  <a:pt x="636632" y="2772632"/>
                </a:lnTo>
                <a:lnTo>
                  <a:pt x="0" y="2772632"/>
                </a:lnTo>
                <a:lnTo>
                  <a:pt x="0" y="2759926"/>
                </a:lnTo>
                <a:lnTo>
                  <a:pt x="650110" y="2759926"/>
                </a:lnTo>
                <a:lnTo>
                  <a:pt x="605838" y="3505533"/>
                </a:lnTo>
                <a:lnTo>
                  <a:pt x="1243565" y="3379299"/>
                </a:lnTo>
                <a:lnTo>
                  <a:pt x="1954168" y="2937605"/>
                </a:lnTo>
                <a:lnTo>
                  <a:pt x="1960893" y="2948397"/>
                </a:lnTo>
                <a:lnTo>
                  <a:pt x="1248308" y="3391310"/>
                </a:lnTo>
                <a:lnTo>
                  <a:pt x="1247166" y="3391529"/>
                </a:lnTo>
                <a:lnTo>
                  <a:pt x="592179" y="3521183"/>
                </a:lnTo>
                <a:moveTo>
                  <a:pt x="2830954" y="2515324"/>
                </a:moveTo>
                <a:lnTo>
                  <a:pt x="2818905" y="2511314"/>
                </a:lnTo>
                <a:lnTo>
                  <a:pt x="3000080" y="1967722"/>
                </a:lnTo>
                <a:lnTo>
                  <a:pt x="3046038" y="943975"/>
                </a:lnTo>
                <a:lnTo>
                  <a:pt x="2530964" y="277930"/>
                </a:lnTo>
                <a:lnTo>
                  <a:pt x="3375670" y="37529"/>
                </a:lnTo>
                <a:lnTo>
                  <a:pt x="3379146" y="49749"/>
                </a:lnTo>
                <a:lnTo>
                  <a:pt x="2552491" y="285017"/>
                </a:lnTo>
                <a:lnTo>
                  <a:pt x="3058944" y="939879"/>
                </a:lnTo>
                <a:lnTo>
                  <a:pt x="3058820" y="942203"/>
                </a:lnTo>
                <a:lnTo>
                  <a:pt x="3012681" y="1970065"/>
                </a:lnTo>
                <a:lnTo>
                  <a:pt x="3012415" y="1970904"/>
                </a:lnTo>
                <a:lnTo>
                  <a:pt x="2830954" y="2515324"/>
                </a:lnTo>
                <a:moveTo>
                  <a:pt x="3250130" y="2730132"/>
                </a:moveTo>
                <a:lnTo>
                  <a:pt x="3242500" y="2719988"/>
                </a:lnTo>
                <a:lnTo>
                  <a:pt x="3696024" y="2378659"/>
                </a:lnTo>
                <a:lnTo>
                  <a:pt x="3643741" y="1482414"/>
                </a:lnTo>
                <a:lnTo>
                  <a:pt x="4528299" y="1547574"/>
                </a:lnTo>
                <a:lnTo>
                  <a:pt x="4615930" y="752266"/>
                </a:lnTo>
                <a:lnTo>
                  <a:pt x="3908965" y="478717"/>
                </a:lnTo>
                <a:lnTo>
                  <a:pt x="3913565" y="466868"/>
                </a:lnTo>
                <a:lnTo>
                  <a:pt x="4629617" y="743950"/>
                </a:lnTo>
                <a:lnTo>
                  <a:pt x="4539587" y="1561138"/>
                </a:lnTo>
                <a:lnTo>
                  <a:pt x="3657257" y="1496139"/>
                </a:lnTo>
                <a:lnTo>
                  <a:pt x="3709092" y="2384708"/>
                </a:lnTo>
                <a:lnTo>
                  <a:pt x="3250130" y="2730132"/>
                </a:lnTo>
                <a:moveTo>
                  <a:pt x="3854006" y="3987460"/>
                </a:moveTo>
                <a:lnTo>
                  <a:pt x="3334417" y="3501685"/>
                </a:lnTo>
                <a:lnTo>
                  <a:pt x="3343104" y="3492418"/>
                </a:lnTo>
                <a:lnTo>
                  <a:pt x="3853186" y="3969296"/>
                </a:lnTo>
                <a:lnTo>
                  <a:pt x="4566685" y="3169196"/>
                </a:lnTo>
                <a:lnTo>
                  <a:pt x="4537501" y="1624241"/>
                </a:lnTo>
                <a:lnTo>
                  <a:pt x="5249075" y="2412016"/>
                </a:lnTo>
                <a:lnTo>
                  <a:pt x="5239646" y="2420522"/>
                </a:lnTo>
                <a:lnTo>
                  <a:pt x="4550836" y="1657960"/>
                </a:lnTo>
                <a:lnTo>
                  <a:pt x="4579487" y="3173940"/>
                </a:lnTo>
                <a:lnTo>
                  <a:pt x="4577830" y="3175806"/>
                </a:lnTo>
                <a:lnTo>
                  <a:pt x="3854006" y="3987460"/>
                </a:lnTo>
              </a:path>
            </a:pathLst>
          </a:custGeom>
          <a:solidFill>
            <a:schemeClr val="bg1">
              <a:lumMod val="95000"/>
            </a:schemeClr>
          </a:solidFill>
          <a:ln w="9525" cap="flat">
            <a:solidFill>
              <a:schemeClr val="bg1">
                <a:lumMod val="95000"/>
              </a:schemeClr>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3C3D3E"/>
              </a:solidFill>
              <a:effectLst/>
              <a:uLnTx/>
              <a:uFillTx/>
              <a:latin typeface="Arial"/>
              <a:ea typeface="+mn-ea"/>
              <a:cs typeface="+mn-cs"/>
            </a:endParaRPr>
          </a:p>
        </p:txBody>
      </p:sp>
      <p:sp>
        <p:nvSpPr>
          <p:cNvPr id="10" name="Graphic 2">
            <a:extLst>
              <a:ext uri="{FF2B5EF4-FFF2-40B4-BE49-F238E27FC236}">
                <a16:creationId xmlns:a16="http://schemas.microsoft.com/office/drawing/2014/main" id="{7971DEBB-C8F9-473C-AB3A-3FB092ECB0DC}"/>
              </a:ext>
            </a:extLst>
          </p:cNvPr>
          <p:cNvSpPr/>
          <p:nvPr/>
        </p:nvSpPr>
        <p:spPr>
          <a:xfrm>
            <a:off x="3980164" y="3939692"/>
            <a:ext cx="603519" cy="592415"/>
          </a:xfrm>
          <a:custGeom>
            <a:avLst/>
            <a:gdLst>
              <a:gd name="connsiteX0" fmla="*/ 655130 w 655129"/>
              <a:gd name="connsiteY0" fmla="*/ 327546 h 655091"/>
              <a:gd name="connsiteX1" fmla="*/ 327565 w 655129"/>
              <a:gd name="connsiteY1" fmla="*/ 655091 h 655091"/>
              <a:gd name="connsiteX2" fmla="*/ 0 w 655129"/>
              <a:gd name="connsiteY2" fmla="*/ 327546 h 655091"/>
              <a:gd name="connsiteX3" fmla="*/ 327565 w 655129"/>
              <a:gd name="connsiteY3" fmla="*/ 0 h 655091"/>
              <a:gd name="connsiteX4" fmla="*/ 655130 w 655129"/>
              <a:gd name="connsiteY4" fmla="*/ 327546 h 6550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5129" h="655091">
                <a:moveTo>
                  <a:pt x="655130" y="327546"/>
                </a:moveTo>
                <a:cubicBezTo>
                  <a:pt x="655130" y="508445"/>
                  <a:pt x="508464" y="655091"/>
                  <a:pt x="327565" y="655091"/>
                </a:cubicBezTo>
                <a:cubicBezTo>
                  <a:pt x="146666" y="655091"/>
                  <a:pt x="0" y="508445"/>
                  <a:pt x="0" y="327546"/>
                </a:cubicBezTo>
                <a:cubicBezTo>
                  <a:pt x="0" y="146647"/>
                  <a:pt x="146666" y="0"/>
                  <a:pt x="327565" y="0"/>
                </a:cubicBezTo>
                <a:cubicBezTo>
                  <a:pt x="508464" y="0"/>
                  <a:pt x="655130" y="146647"/>
                  <a:pt x="655130" y="327546"/>
                </a:cubicBezTo>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3C3D3E"/>
              </a:solidFill>
              <a:effectLst/>
              <a:uLnTx/>
              <a:uFillTx/>
              <a:latin typeface="Arial"/>
              <a:ea typeface="+mn-ea"/>
              <a:cs typeface="+mn-cs"/>
            </a:endParaRPr>
          </a:p>
        </p:txBody>
      </p:sp>
      <p:sp>
        <p:nvSpPr>
          <p:cNvPr id="11" name="Graphic 2">
            <a:extLst>
              <a:ext uri="{FF2B5EF4-FFF2-40B4-BE49-F238E27FC236}">
                <a16:creationId xmlns:a16="http://schemas.microsoft.com/office/drawing/2014/main" id="{8862C33D-4361-F425-FDEB-476DA245F5F0}"/>
              </a:ext>
            </a:extLst>
          </p:cNvPr>
          <p:cNvSpPr/>
          <p:nvPr/>
        </p:nvSpPr>
        <p:spPr>
          <a:xfrm>
            <a:off x="7478821" y="2784610"/>
            <a:ext cx="790700" cy="776180"/>
          </a:xfrm>
          <a:custGeom>
            <a:avLst/>
            <a:gdLst>
              <a:gd name="connsiteX0" fmla="*/ 858317 w 858316"/>
              <a:gd name="connsiteY0" fmla="*/ 429139 h 858297"/>
              <a:gd name="connsiteX1" fmla="*/ 429168 w 858316"/>
              <a:gd name="connsiteY1" fmla="*/ 858298 h 858297"/>
              <a:gd name="connsiteX2" fmla="*/ 0 w 858316"/>
              <a:gd name="connsiteY2" fmla="*/ 429139 h 858297"/>
              <a:gd name="connsiteX3" fmla="*/ 429168 w 858316"/>
              <a:gd name="connsiteY3" fmla="*/ 0 h 858297"/>
              <a:gd name="connsiteX4" fmla="*/ 858317 w 858316"/>
              <a:gd name="connsiteY4" fmla="*/ 429139 h 8582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8316" h="858297">
                <a:moveTo>
                  <a:pt x="858317" y="429139"/>
                </a:moveTo>
                <a:cubicBezTo>
                  <a:pt x="858317" y="666160"/>
                  <a:pt x="666150" y="858298"/>
                  <a:pt x="429168" y="858298"/>
                </a:cubicBezTo>
                <a:cubicBezTo>
                  <a:pt x="192138" y="858298"/>
                  <a:pt x="0" y="666160"/>
                  <a:pt x="0" y="429139"/>
                </a:cubicBezTo>
                <a:cubicBezTo>
                  <a:pt x="0" y="192138"/>
                  <a:pt x="192138" y="0"/>
                  <a:pt x="429168" y="0"/>
                </a:cubicBezTo>
                <a:cubicBezTo>
                  <a:pt x="666150" y="0"/>
                  <a:pt x="858317" y="192138"/>
                  <a:pt x="858317" y="429139"/>
                </a:cubicBezTo>
              </a:path>
            </a:pathLst>
          </a:custGeom>
          <a:solidFill>
            <a:schemeClr val="bg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3C3D3E"/>
              </a:solidFill>
              <a:effectLst/>
              <a:uLnTx/>
              <a:uFillTx/>
              <a:latin typeface="Arial"/>
              <a:ea typeface="+mn-ea"/>
              <a:cs typeface="+mn-cs"/>
            </a:endParaRPr>
          </a:p>
        </p:txBody>
      </p:sp>
      <p:sp>
        <p:nvSpPr>
          <p:cNvPr id="12" name="Graphic 2">
            <a:extLst>
              <a:ext uri="{FF2B5EF4-FFF2-40B4-BE49-F238E27FC236}">
                <a16:creationId xmlns:a16="http://schemas.microsoft.com/office/drawing/2014/main" id="{41103E39-7C37-07B2-C7C0-E55FCC0CDD9F}"/>
              </a:ext>
            </a:extLst>
          </p:cNvPr>
          <p:cNvSpPr/>
          <p:nvPr/>
        </p:nvSpPr>
        <p:spPr>
          <a:xfrm>
            <a:off x="6920211" y="1779495"/>
            <a:ext cx="790682" cy="776180"/>
          </a:xfrm>
          <a:custGeom>
            <a:avLst/>
            <a:gdLst>
              <a:gd name="connsiteX0" fmla="*/ 858298 w 858297"/>
              <a:gd name="connsiteY0" fmla="*/ 429139 h 858297"/>
              <a:gd name="connsiteX1" fmla="*/ 429149 w 858297"/>
              <a:gd name="connsiteY1" fmla="*/ 858298 h 858297"/>
              <a:gd name="connsiteX2" fmla="*/ 0 w 858297"/>
              <a:gd name="connsiteY2" fmla="*/ 429139 h 858297"/>
              <a:gd name="connsiteX3" fmla="*/ 429149 w 858297"/>
              <a:gd name="connsiteY3" fmla="*/ 0 h 858297"/>
              <a:gd name="connsiteX4" fmla="*/ 858298 w 858297"/>
              <a:gd name="connsiteY4" fmla="*/ 429139 h 8582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8297" h="858297">
                <a:moveTo>
                  <a:pt x="858298" y="429139"/>
                </a:moveTo>
                <a:cubicBezTo>
                  <a:pt x="858298" y="666159"/>
                  <a:pt x="666159" y="858298"/>
                  <a:pt x="429149" y="858298"/>
                </a:cubicBezTo>
                <a:cubicBezTo>
                  <a:pt x="192119" y="858298"/>
                  <a:pt x="0" y="666159"/>
                  <a:pt x="0" y="429139"/>
                </a:cubicBezTo>
                <a:cubicBezTo>
                  <a:pt x="0" y="192138"/>
                  <a:pt x="192119" y="0"/>
                  <a:pt x="429149" y="0"/>
                </a:cubicBezTo>
                <a:cubicBezTo>
                  <a:pt x="666159" y="0"/>
                  <a:pt x="858298" y="192138"/>
                  <a:pt x="858298" y="429139"/>
                </a:cubicBezTo>
              </a:path>
            </a:pathLst>
          </a:custGeom>
          <a:solidFill>
            <a:schemeClr val="accent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3C3D3E"/>
              </a:solidFill>
              <a:effectLst/>
              <a:uLnTx/>
              <a:uFillTx/>
              <a:latin typeface="Arial"/>
              <a:ea typeface="+mn-ea"/>
              <a:cs typeface="+mn-cs"/>
            </a:endParaRPr>
          </a:p>
        </p:txBody>
      </p:sp>
      <p:sp>
        <p:nvSpPr>
          <p:cNvPr id="13" name="Graphic 2">
            <a:extLst>
              <a:ext uri="{FF2B5EF4-FFF2-40B4-BE49-F238E27FC236}">
                <a16:creationId xmlns:a16="http://schemas.microsoft.com/office/drawing/2014/main" id="{AD4667B6-FBEF-32E5-9F95-97123882042A}"/>
              </a:ext>
            </a:extLst>
          </p:cNvPr>
          <p:cNvSpPr/>
          <p:nvPr/>
        </p:nvSpPr>
        <p:spPr>
          <a:xfrm>
            <a:off x="5398822" y="3087935"/>
            <a:ext cx="790691" cy="776180"/>
          </a:xfrm>
          <a:custGeom>
            <a:avLst/>
            <a:gdLst>
              <a:gd name="connsiteX0" fmla="*/ 858307 w 858307"/>
              <a:gd name="connsiteY0" fmla="*/ 429130 h 858297"/>
              <a:gd name="connsiteX1" fmla="*/ 429149 w 858307"/>
              <a:gd name="connsiteY1" fmla="*/ 858298 h 858297"/>
              <a:gd name="connsiteX2" fmla="*/ 0 w 858307"/>
              <a:gd name="connsiteY2" fmla="*/ 429139 h 858297"/>
              <a:gd name="connsiteX3" fmla="*/ 429149 w 858307"/>
              <a:gd name="connsiteY3" fmla="*/ 0 h 858297"/>
              <a:gd name="connsiteX4" fmla="*/ 858307 w 858307"/>
              <a:gd name="connsiteY4" fmla="*/ 429139 h 8582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8307" h="858297">
                <a:moveTo>
                  <a:pt x="858307" y="429130"/>
                </a:moveTo>
                <a:cubicBezTo>
                  <a:pt x="858307" y="666169"/>
                  <a:pt x="666188" y="858298"/>
                  <a:pt x="429149" y="858298"/>
                </a:cubicBezTo>
                <a:cubicBezTo>
                  <a:pt x="192138" y="858298"/>
                  <a:pt x="0" y="666169"/>
                  <a:pt x="0" y="429139"/>
                </a:cubicBezTo>
                <a:cubicBezTo>
                  <a:pt x="0" y="192129"/>
                  <a:pt x="192138" y="0"/>
                  <a:pt x="429149" y="0"/>
                </a:cubicBezTo>
                <a:cubicBezTo>
                  <a:pt x="666179" y="0"/>
                  <a:pt x="858307" y="192129"/>
                  <a:pt x="858307" y="429139"/>
                </a:cubicBezTo>
              </a:path>
            </a:pathLst>
          </a:custGeom>
          <a:solidFill>
            <a:schemeClr val="accent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3C3D3E"/>
              </a:solidFill>
              <a:effectLst/>
              <a:uLnTx/>
              <a:uFillTx/>
              <a:latin typeface="Arial"/>
              <a:ea typeface="+mn-ea"/>
              <a:cs typeface="+mn-cs"/>
            </a:endParaRPr>
          </a:p>
        </p:txBody>
      </p:sp>
      <p:sp>
        <p:nvSpPr>
          <p:cNvPr id="14" name="Graphic 2">
            <a:extLst>
              <a:ext uri="{FF2B5EF4-FFF2-40B4-BE49-F238E27FC236}">
                <a16:creationId xmlns:a16="http://schemas.microsoft.com/office/drawing/2014/main" id="{A022E6BA-DC5A-8E82-9220-832BCAE59409}"/>
              </a:ext>
            </a:extLst>
          </p:cNvPr>
          <p:cNvSpPr/>
          <p:nvPr/>
        </p:nvSpPr>
        <p:spPr>
          <a:xfrm>
            <a:off x="4069480" y="2268357"/>
            <a:ext cx="790691" cy="776180"/>
          </a:xfrm>
          <a:custGeom>
            <a:avLst/>
            <a:gdLst>
              <a:gd name="connsiteX0" fmla="*/ 858307 w 858307"/>
              <a:gd name="connsiteY0" fmla="*/ 429139 h 858297"/>
              <a:gd name="connsiteX1" fmla="*/ 429149 w 858307"/>
              <a:gd name="connsiteY1" fmla="*/ 858298 h 858297"/>
              <a:gd name="connsiteX2" fmla="*/ 0 w 858307"/>
              <a:gd name="connsiteY2" fmla="*/ 429139 h 858297"/>
              <a:gd name="connsiteX3" fmla="*/ 429149 w 858307"/>
              <a:gd name="connsiteY3" fmla="*/ 0 h 858297"/>
              <a:gd name="connsiteX4" fmla="*/ 858307 w 858307"/>
              <a:gd name="connsiteY4" fmla="*/ 429139 h 8582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8307" h="858297">
                <a:moveTo>
                  <a:pt x="858307" y="429139"/>
                </a:moveTo>
                <a:cubicBezTo>
                  <a:pt x="858307" y="666169"/>
                  <a:pt x="666169" y="858298"/>
                  <a:pt x="429149" y="858298"/>
                </a:cubicBezTo>
                <a:cubicBezTo>
                  <a:pt x="192138" y="858298"/>
                  <a:pt x="0" y="666169"/>
                  <a:pt x="0" y="429139"/>
                </a:cubicBezTo>
                <a:cubicBezTo>
                  <a:pt x="0" y="192138"/>
                  <a:pt x="192138" y="0"/>
                  <a:pt x="429149" y="0"/>
                </a:cubicBezTo>
                <a:cubicBezTo>
                  <a:pt x="666169" y="0"/>
                  <a:pt x="858307" y="192138"/>
                  <a:pt x="858307" y="429139"/>
                </a:cubicBezTo>
              </a:path>
            </a:pathLst>
          </a:custGeom>
          <a:solidFill>
            <a:schemeClr val="accent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3C3D3E"/>
              </a:solidFill>
              <a:effectLst/>
              <a:uLnTx/>
              <a:uFillTx/>
              <a:latin typeface="Arial"/>
              <a:ea typeface="+mn-ea"/>
              <a:cs typeface="+mn-cs"/>
            </a:endParaRPr>
          </a:p>
        </p:txBody>
      </p:sp>
      <p:sp>
        <p:nvSpPr>
          <p:cNvPr id="15" name="Graphic 2">
            <a:extLst>
              <a:ext uri="{FF2B5EF4-FFF2-40B4-BE49-F238E27FC236}">
                <a16:creationId xmlns:a16="http://schemas.microsoft.com/office/drawing/2014/main" id="{083FF1C3-F534-BA7A-8064-3C3C8B651928}"/>
              </a:ext>
            </a:extLst>
          </p:cNvPr>
          <p:cNvSpPr/>
          <p:nvPr/>
        </p:nvSpPr>
        <p:spPr>
          <a:xfrm>
            <a:off x="7592962" y="4341840"/>
            <a:ext cx="568385" cy="557978"/>
          </a:xfrm>
          <a:custGeom>
            <a:avLst/>
            <a:gdLst>
              <a:gd name="connsiteX0" fmla="*/ 616982 w 616991"/>
              <a:gd name="connsiteY0" fmla="*/ 308496 h 617010"/>
              <a:gd name="connsiteX1" fmla="*/ 308496 w 616991"/>
              <a:gd name="connsiteY1" fmla="*/ 617010 h 617010"/>
              <a:gd name="connsiteX2" fmla="*/ 0 w 616991"/>
              <a:gd name="connsiteY2" fmla="*/ 308496 h 617010"/>
              <a:gd name="connsiteX3" fmla="*/ 308496 w 616991"/>
              <a:gd name="connsiteY3" fmla="*/ 0 h 617010"/>
              <a:gd name="connsiteX4" fmla="*/ 616991 w 616991"/>
              <a:gd name="connsiteY4" fmla="*/ 308496 h 6170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6991" h="617010">
                <a:moveTo>
                  <a:pt x="616982" y="308496"/>
                </a:moveTo>
                <a:cubicBezTo>
                  <a:pt x="616982" y="478879"/>
                  <a:pt x="478870" y="617010"/>
                  <a:pt x="308496" y="617010"/>
                </a:cubicBezTo>
                <a:cubicBezTo>
                  <a:pt x="138113" y="617010"/>
                  <a:pt x="0" y="478879"/>
                  <a:pt x="0" y="308496"/>
                </a:cubicBezTo>
                <a:cubicBezTo>
                  <a:pt x="0" y="138141"/>
                  <a:pt x="138113" y="0"/>
                  <a:pt x="308496" y="0"/>
                </a:cubicBezTo>
                <a:cubicBezTo>
                  <a:pt x="478879" y="0"/>
                  <a:pt x="616991" y="138141"/>
                  <a:pt x="616991" y="308496"/>
                </a:cubicBezTo>
              </a:path>
            </a:pathLst>
          </a:custGeom>
          <a:solidFill>
            <a:schemeClr val="accent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3C3D3E"/>
              </a:solidFill>
              <a:effectLst/>
              <a:uLnTx/>
              <a:uFillTx/>
              <a:latin typeface="Arial"/>
              <a:ea typeface="+mn-ea"/>
              <a:cs typeface="+mn-cs"/>
            </a:endParaRPr>
          </a:p>
        </p:txBody>
      </p:sp>
      <p:sp>
        <p:nvSpPr>
          <p:cNvPr id="16" name="Graphic 2">
            <a:extLst>
              <a:ext uri="{FF2B5EF4-FFF2-40B4-BE49-F238E27FC236}">
                <a16:creationId xmlns:a16="http://schemas.microsoft.com/office/drawing/2014/main" id="{722D01C8-6888-DEB5-C9CD-4C7B83076D4E}"/>
              </a:ext>
            </a:extLst>
          </p:cNvPr>
          <p:cNvSpPr/>
          <p:nvPr/>
        </p:nvSpPr>
        <p:spPr>
          <a:xfrm>
            <a:off x="5789915" y="1678801"/>
            <a:ext cx="595692" cy="584767"/>
          </a:xfrm>
          <a:custGeom>
            <a:avLst/>
            <a:gdLst>
              <a:gd name="connsiteX0" fmla="*/ 646633 w 646633"/>
              <a:gd name="connsiteY0" fmla="*/ 323307 h 646633"/>
              <a:gd name="connsiteX1" fmla="*/ 323317 w 646633"/>
              <a:gd name="connsiteY1" fmla="*/ 646633 h 646633"/>
              <a:gd name="connsiteX2" fmla="*/ 0 w 646633"/>
              <a:gd name="connsiteY2" fmla="*/ 323307 h 646633"/>
              <a:gd name="connsiteX3" fmla="*/ 323317 w 646633"/>
              <a:gd name="connsiteY3" fmla="*/ 0 h 646633"/>
              <a:gd name="connsiteX4" fmla="*/ 646633 w 646633"/>
              <a:gd name="connsiteY4" fmla="*/ 323307 h 6466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6633" h="646633">
                <a:moveTo>
                  <a:pt x="646633" y="323307"/>
                </a:moveTo>
                <a:cubicBezTo>
                  <a:pt x="646633" y="501882"/>
                  <a:pt x="501891" y="646633"/>
                  <a:pt x="323317" y="646633"/>
                </a:cubicBezTo>
                <a:cubicBezTo>
                  <a:pt x="144751" y="646633"/>
                  <a:pt x="0" y="501882"/>
                  <a:pt x="0" y="323307"/>
                </a:cubicBezTo>
                <a:cubicBezTo>
                  <a:pt x="0" y="144761"/>
                  <a:pt x="144751" y="0"/>
                  <a:pt x="323317" y="0"/>
                </a:cubicBezTo>
                <a:cubicBezTo>
                  <a:pt x="501891" y="0"/>
                  <a:pt x="646633" y="144761"/>
                  <a:pt x="646633" y="323307"/>
                </a:cubicBezTo>
              </a:path>
            </a:pathLst>
          </a:custGeom>
          <a:solidFill>
            <a:schemeClr val="accent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3C3D3E"/>
              </a:solidFill>
              <a:effectLst/>
              <a:uLnTx/>
              <a:uFillTx/>
              <a:latin typeface="Arial"/>
              <a:ea typeface="+mn-ea"/>
              <a:cs typeface="+mn-cs"/>
            </a:endParaRPr>
          </a:p>
        </p:txBody>
      </p:sp>
      <p:sp>
        <p:nvSpPr>
          <p:cNvPr id="17" name="Graphic 2">
            <a:extLst>
              <a:ext uri="{FF2B5EF4-FFF2-40B4-BE49-F238E27FC236}">
                <a16:creationId xmlns:a16="http://schemas.microsoft.com/office/drawing/2014/main" id="{2A93E98E-1827-B590-39D0-E10B7C72A923}"/>
              </a:ext>
            </a:extLst>
          </p:cNvPr>
          <p:cNvSpPr/>
          <p:nvPr/>
        </p:nvSpPr>
        <p:spPr>
          <a:xfrm>
            <a:off x="6854068" y="2869611"/>
            <a:ext cx="442496" cy="434405"/>
          </a:xfrm>
          <a:custGeom>
            <a:avLst/>
            <a:gdLst>
              <a:gd name="connsiteX0" fmla="*/ 240154 w 480336"/>
              <a:gd name="connsiteY0" fmla="*/ 12697 h 480364"/>
              <a:gd name="connsiteX1" fmla="*/ 12697 w 480336"/>
              <a:gd name="connsiteY1" fmla="*/ 240192 h 480364"/>
              <a:gd name="connsiteX2" fmla="*/ 240154 w 480336"/>
              <a:gd name="connsiteY2" fmla="*/ 467659 h 480364"/>
              <a:gd name="connsiteX3" fmla="*/ 467639 w 480336"/>
              <a:gd name="connsiteY3" fmla="*/ 240192 h 480364"/>
              <a:gd name="connsiteX4" fmla="*/ 240154 w 480336"/>
              <a:gd name="connsiteY4" fmla="*/ 12697 h 480364"/>
              <a:gd name="connsiteX5" fmla="*/ 240154 w 480336"/>
              <a:gd name="connsiteY5" fmla="*/ 480365 h 480364"/>
              <a:gd name="connsiteX6" fmla="*/ 0 w 480336"/>
              <a:gd name="connsiteY6" fmla="*/ 240192 h 480364"/>
              <a:gd name="connsiteX7" fmla="*/ 240154 w 480336"/>
              <a:gd name="connsiteY7" fmla="*/ 0 h 480364"/>
              <a:gd name="connsiteX8" fmla="*/ 480336 w 480336"/>
              <a:gd name="connsiteY8" fmla="*/ 240192 h 480364"/>
              <a:gd name="connsiteX9" fmla="*/ 240154 w 480336"/>
              <a:gd name="connsiteY9" fmla="*/ 480365 h 480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0336" h="480364">
                <a:moveTo>
                  <a:pt x="240154" y="12697"/>
                </a:moveTo>
                <a:cubicBezTo>
                  <a:pt x="114738" y="12697"/>
                  <a:pt x="12697" y="114757"/>
                  <a:pt x="12697" y="240192"/>
                </a:cubicBezTo>
                <a:cubicBezTo>
                  <a:pt x="12697" y="365617"/>
                  <a:pt x="114738" y="467659"/>
                  <a:pt x="240154" y="467659"/>
                </a:cubicBezTo>
                <a:cubicBezTo>
                  <a:pt x="365598" y="467659"/>
                  <a:pt x="467639" y="365617"/>
                  <a:pt x="467639" y="240192"/>
                </a:cubicBezTo>
                <a:cubicBezTo>
                  <a:pt x="467639" y="114748"/>
                  <a:pt x="365588" y="12697"/>
                  <a:pt x="240154" y="12697"/>
                </a:cubicBezTo>
                <a:close/>
                <a:moveTo>
                  <a:pt x="240154" y="480365"/>
                </a:moveTo>
                <a:cubicBezTo>
                  <a:pt x="107747" y="480365"/>
                  <a:pt x="0" y="372618"/>
                  <a:pt x="0" y="240192"/>
                </a:cubicBezTo>
                <a:cubicBezTo>
                  <a:pt x="0" y="107747"/>
                  <a:pt x="107747" y="0"/>
                  <a:pt x="240154" y="0"/>
                </a:cubicBezTo>
                <a:cubicBezTo>
                  <a:pt x="372589" y="0"/>
                  <a:pt x="480336" y="107747"/>
                  <a:pt x="480336" y="240192"/>
                </a:cubicBezTo>
                <a:cubicBezTo>
                  <a:pt x="480336" y="372618"/>
                  <a:pt x="372589" y="480365"/>
                  <a:pt x="240154" y="480365"/>
                </a:cubicBezTo>
              </a:path>
            </a:pathLst>
          </a:custGeom>
          <a:solidFill>
            <a:schemeClr val="bg1">
              <a:lumMod val="95000"/>
            </a:schemeClr>
          </a:solidFill>
          <a:ln w="9525" cap="flat">
            <a:solidFill>
              <a:schemeClr val="bg1">
                <a:lumMod val="95000"/>
              </a:schemeClr>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3C3D3E"/>
              </a:solidFill>
              <a:effectLst/>
              <a:uLnTx/>
              <a:uFillTx/>
              <a:latin typeface="Arial"/>
              <a:ea typeface="+mn-ea"/>
              <a:cs typeface="+mn-cs"/>
            </a:endParaRPr>
          </a:p>
        </p:txBody>
      </p:sp>
      <p:sp>
        <p:nvSpPr>
          <p:cNvPr id="18" name="Graphic 2">
            <a:extLst>
              <a:ext uri="{FF2B5EF4-FFF2-40B4-BE49-F238E27FC236}">
                <a16:creationId xmlns:a16="http://schemas.microsoft.com/office/drawing/2014/main" id="{5B570DB1-573E-3BF5-63F9-012CAFCA74CD}"/>
              </a:ext>
            </a:extLst>
          </p:cNvPr>
          <p:cNvSpPr/>
          <p:nvPr/>
        </p:nvSpPr>
        <p:spPr>
          <a:xfrm>
            <a:off x="6896764" y="2911534"/>
            <a:ext cx="357083" cy="350551"/>
          </a:xfrm>
          <a:custGeom>
            <a:avLst/>
            <a:gdLst>
              <a:gd name="connsiteX0" fmla="*/ 387620 w 387619"/>
              <a:gd name="connsiteY0" fmla="*/ 193834 h 387638"/>
              <a:gd name="connsiteX1" fmla="*/ 193805 w 387619"/>
              <a:gd name="connsiteY1" fmla="*/ 387639 h 387638"/>
              <a:gd name="connsiteX2" fmla="*/ 0 w 387619"/>
              <a:gd name="connsiteY2" fmla="*/ 193834 h 387638"/>
              <a:gd name="connsiteX3" fmla="*/ 193805 w 387619"/>
              <a:gd name="connsiteY3" fmla="*/ 0 h 387638"/>
              <a:gd name="connsiteX4" fmla="*/ 387620 w 387619"/>
              <a:gd name="connsiteY4" fmla="*/ 193834 h 3876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7619" h="387638">
                <a:moveTo>
                  <a:pt x="387620" y="193834"/>
                </a:moveTo>
                <a:cubicBezTo>
                  <a:pt x="387620" y="300866"/>
                  <a:pt x="300847" y="387639"/>
                  <a:pt x="193805" y="387639"/>
                </a:cubicBezTo>
                <a:cubicBezTo>
                  <a:pt x="86773" y="387639"/>
                  <a:pt x="0" y="300866"/>
                  <a:pt x="0" y="193834"/>
                </a:cubicBezTo>
                <a:cubicBezTo>
                  <a:pt x="0" y="86782"/>
                  <a:pt x="86773" y="0"/>
                  <a:pt x="193805" y="0"/>
                </a:cubicBezTo>
                <a:cubicBezTo>
                  <a:pt x="300857" y="0"/>
                  <a:pt x="387620" y="86782"/>
                  <a:pt x="387620" y="193834"/>
                </a:cubicBezTo>
              </a:path>
            </a:pathLst>
          </a:custGeom>
          <a:solidFill>
            <a:schemeClr val="bg1">
              <a:lumMod val="95000"/>
            </a:scheme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3C3D3E"/>
              </a:solidFill>
              <a:effectLst/>
              <a:uLnTx/>
              <a:uFillTx/>
              <a:latin typeface="Arial"/>
              <a:ea typeface="+mn-ea"/>
              <a:cs typeface="+mn-cs"/>
            </a:endParaRPr>
          </a:p>
        </p:txBody>
      </p:sp>
      <p:sp>
        <p:nvSpPr>
          <p:cNvPr id="19" name="Graphic 2">
            <a:extLst>
              <a:ext uri="{FF2B5EF4-FFF2-40B4-BE49-F238E27FC236}">
                <a16:creationId xmlns:a16="http://schemas.microsoft.com/office/drawing/2014/main" id="{C3515030-DBA6-BC6F-AB32-59FFEE530A8D}"/>
              </a:ext>
            </a:extLst>
          </p:cNvPr>
          <p:cNvSpPr/>
          <p:nvPr/>
        </p:nvSpPr>
        <p:spPr>
          <a:xfrm>
            <a:off x="4625190" y="1633295"/>
            <a:ext cx="421438" cy="413725"/>
          </a:xfrm>
          <a:custGeom>
            <a:avLst/>
            <a:gdLst>
              <a:gd name="connsiteX0" fmla="*/ 457476 w 457476"/>
              <a:gd name="connsiteY0" fmla="*/ 228743 h 457495"/>
              <a:gd name="connsiteX1" fmla="*/ 228724 w 457476"/>
              <a:gd name="connsiteY1" fmla="*/ 457495 h 457495"/>
              <a:gd name="connsiteX2" fmla="*/ 0 w 457476"/>
              <a:gd name="connsiteY2" fmla="*/ 228743 h 457495"/>
              <a:gd name="connsiteX3" fmla="*/ 228724 w 457476"/>
              <a:gd name="connsiteY3" fmla="*/ 0 h 457495"/>
              <a:gd name="connsiteX4" fmla="*/ 457476 w 457476"/>
              <a:gd name="connsiteY4" fmla="*/ 228743 h 4574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7476" h="457495">
                <a:moveTo>
                  <a:pt x="457476" y="228743"/>
                </a:moveTo>
                <a:cubicBezTo>
                  <a:pt x="457476" y="355082"/>
                  <a:pt x="355063" y="457495"/>
                  <a:pt x="228724" y="457495"/>
                </a:cubicBezTo>
                <a:cubicBezTo>
                  <a:pt x="102413" y="457495"/>
                  <a:pt x="0" y="355082"/>
                  <a:pt x="0" y="228743"/>
                </a:cubicBezTo>
                <a:cubicBezTo>
                  <a:pt x="0" y="102413"/>
                  <a:pt x="102413" y="0"/>
                  <a:pt x="228724" y="0"/>
                </a:cubicBezTo>
                <a:cubicBezTo>
                  <a:pt x="355063" y="0"/>
                  <a:pt x="457476" y="102413"/>
                  <a:pt x="457476" y="228743"/>
                </a:cubicBezTo>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3C3D3E"/>
              </a:solidFill>
              <a:effectLst/>
              <a:uLnTx/>
              <a:uFillTx/>
              <a:latin typeface="Arial"/>
              <a:ea typeface="+mn-ea"/>
              <a:cs typeface="+mn-cs"/>
            </a:endParaRPr>
          </a:p>
        </p:txBody>
      </p:sp>
      <p:sp>
        <p:nvSpPr>
          <p:cNvPr id="20" name="Graphic 2">
            <a:extLst>
              <a:ext uri="{FF2B5EF4-FFF2-40B4-BE49-F238E27FC236}">
                <a16:creationId xmlns:a16="http://schemas.microsoft.com/office/drawing/2014/main" id="{32F988F7-E9FA-B22A-F228-96D51FFBEAF8}"/>
              </a:ext>
            </a:extLst>
          </p:cNvPr>
          <p:cNvSpPr/>
          <p:nvPr/>
        </p:nvSpPr>
        <p:spPr>
          <a:xfrm>
            <a:off x="4641767" y="1618754"/>
            <a:ext cx="421438" cy="425207"/>
          </a:xfrm>
          <a:custGeom>
            <a:avLst/>
            <a:gdLst>
              <a:gd name="connsiteX0" fmla="*/ 235077 w 470182"/>
              <a:gd name="connsiteY0" fmla="*/ 12706 h 470192"/>
              <a:gd name="connsiteX1" fmla="*/ 12706 w 470182"/>
              <a:gd name="connsiteY1" fmla="*/ 235096 h 470192"/>
              <a:gd name="connsiteX2" fmla="*/ 235077 w 470182"/>
              <a:gd name="connsiteY2" fmla="*/ 457495 h 470192"/>
              <a:gd name="connsiteX3" fmla="*/ 457486 w 470182"/>
              <a:gd name="connsiteY3" fmla="*/ 235087 h 470192"/>
              <a:gd name="connsiteX4" fmla="*/ 235077 w 470182"/>
              <a:gd name="connsiteY4" fmla="*/ 12706 h 470192"/>
              <a:gd name="connsiteX5" fmla="*/ 235077 w 470182"/>
              <a:gd name="connsiteY5" fmla="*/ 470192 h 470192"/>
              <a:gd name="connsiteX6" fmla="*/ 0 w 470182"/>
              <a:gd name="connsiteY6" fmla="*/ 235096 h 470192"/>
              <a:gd name="connsiteX7" fmla="*/ 235077 w 470182"/>
              <a:gd name="connsiteY7" fmla="*/ 0 h 470192"/>
              <a:gd name="connsiteX8" fmla="*/ 470183 w 470182"/>
              <a:gd name="connsiteY8" fmla="*/ 235096 h 470192"/>
              <a:gd name="connsiteX9" fmla="*/ 235077 w 470182"/>
              <a:gd name="connsiteY9" fmla="*/ 470192 h 470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0182" h="470192">
                <a:moveTo>
                  <a:pt x="235077" y="12706"/>
                </a:moveTo>
                <a:cubicBezTo>
                  <a:pt x="112462" y="12706"/>
                  <a:pt x="12706" y="112471"/>
                  <a:pt x="12706" y="235096"/>
                </a:cubicBezTo>
                <a:cubicBezTo>
                  <a:pt x="12706" y="357721"/>
                  <a:pt x="112462" y="457495"/>
                  <a:pt x="235077" y="457495"/>
                </a:cubicBezTo>
                <a:cubicBezTo>
                  <a:pt x="357711" y="457495"/>
                  <a:pt x="457486" y="357721"/>
                  <a:pt x="457486" y="235087"/>
                </a:cubicBezTo>
                <a:cubicBezTo>
                  <a:pt x="457486" y="112471"/>
                  <a:pt x="357711" y="12706"/>
                  <a:pt x="235077" y="12706"/>
                </a:cubicBezTo>
                <a:close/>
                <a:moveTo>
                  <a:pt x="235077" y="470192"/>
                </a:moveTo>
                <a:cubicBezTo>
                  <a:pt x="105451" y="470192"/>
                  <a:pt x="0" y="364731"/>
                  <a:pt x="0" y="235096"/>
                </a:cubicBezTo>
                <a:cubicBezTo>
                  <a:pt x="0" y="105461"/>
                  <a:pt x="105451" y="0"/>
                  <a:pt x="235077" y="0"/>
                </a:cubicBezTo>
                <a:cubicBezTo>
                  <a:pt x="364722" y="0"/>
                  <a:pt x="470183" y="105461"/>
                  <a:pt x="470183" y="235096"/>
                </a:cubicBezTo>
                <a:cubicBezTo>
                  <a:pt x="470183" y="364731"/>
                  <a:pt x="364722" y="470192"/>
                  <a:pt x="235077" y="470192"/>
                </a:cubicBezTo>
              </a:path>
            </a:pathLst>
          </a:custGeom>
          <a:solidFill>
            <a:srgbClr val="B3B3B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3C3D3E"/>
              </a:solidFill>
              <a:effectLst/>
              <a:uLnTx/>
              <a:uFillTx/>
              <a:latin typeface="Arial"/>
              <a:ea typeface="+mn-ea"/>
              <a:cs typeface="+mn-cs"/>
            </a:endParaRPr>
          </a:p>
        </p:txBody>
      </p:sp>
      <p:sp>
        <p:nvSpPr>
          <p:cNvPr id="21" name="Graphic 2">
            <a:extLst>
              <a:ext uri="{FF2B5EF4-FFF2-40B4-BE49-F238E27FC236}">
                <a16:creationId xmlns:a16="http://schemas.microsoft.com/office/drawing/2014/main" id="{F962DA4C-C1C6-2561-3BE8-0BD1A9449F80}"/>
              </a:ext>
            </a:extLst>
          </p:cNvPr>
          <p:cNvSpPr/>
          <p:nvPr/>
        </p:nvSpPr>
        <p:spPr>
          <a:xfrm>
            <a:off x="4666833" y="1658177"/>
            <a:ext cx="357092" cy="350551"/>
          </a:xfrm>
          <a:custGeom>
            <a:avLst/>
            <a:gdLst>
              <a:gd name="connsiteX0" fmla="*/ 387629 w 387629"/>
              <a:gd name="connsiteY0" fmla="*/ 193815 h 387638"/>
              <a:gd name="connsiteX1" fmla="*/ 193796 w 387629"/>
              <a:gd name="connsiteY1" fmla="*/ 387639 h 387638"/>
              <a:gd name="connsiteX2" fmla="*/ 0 w 387629"/>
              <a:gd name="connsiteY2" fmla="*/ 193805 h 387638"/>
              <a:gd name="connsiteX3" fmla="*/ 193796 w 387629"/>
              <a:gd name="connsiteY3" fmla="*/ 0 h 387638"/>
              <a:gd name="connsiteX4" fmla="*/ 387629 w 387629"/>
              <a:gd name="connsiteY4" fmla="*/ 193815 h 3876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7629" h="387638">
                <a:moveTo>
                  <a:pt x="387629" y="193815"/>
                </a:moveTo>
                <a:cubicBezTo>
                  <a:pt x="387629" y="300857"/>
                  <a:pt x="300847" y="387639"/>
                  <a:pt x="193796" y="387639"/>
                </a:cubicBezTo>
                <a:cubicBezTo>
                  <a:pt x="86773" y="387639"/>
                  <a:pt x="0" y="300866"/>
                  <a:pt x="0" y="193805"/>
                </a:cubicBezTo>
                <a:cubicBezTo>
                  <a:pt x="0" y="86773"/>
                  <a:pt x="86773" y="0"/>
                  <a:pt x="193796" y="0"/>
                </a:cubicBezTo>
                <a:cubicBezTo>
                  <a:pt x="300847" y="0"/>
                  <a:pt x="387629" y="86773"/>
                  <a:pt x="387629" y="193815"/>
                </a:cubicBezTo>
              </a:path>
            </a:pathLst>
          </a:custGeom>
          <a:solidFill>
            <a:srgbClr val="B3B3B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3C3D3E"/>
              </a:solidFill>
              <a:effectLst/>
              <a:uLnTx/>
              <a:uFillTx/>
              <a:latin typeface="Arial"/>
              <a:ea typeface="+mn-ea"/>
              <a:cs typeface="+mn-cs"/>
            </a:endParaRPr>
          </a:p>
        </p:txBody>
      </p:sp>
      <p:sp>
        <p:nvSpPr>
          <p:cNvPr id="22" name="Graphic 2">
            <a:extLst>
              <a:ext uri="{FF2B5EF4-FFF2-40B4-BE49-F238E27FC236}">
                <a16:creationId xmlns:a16="http://schemas.microsoft.com/office/drawing/2014/main" id="{6517C4D8-00B2-4026-BA59-3FFCDDDFAC7E}"/>
              </a:ext>
            </a:extLst>
          </p:cNvPr>
          <p:cNvSpPr/>
          <p:nvPr/>
        </p:nvSpPr>
        <p:spPr>
          <a:xfrm>
            <a:off x="4149934" y="4805076"/>
            <a:ext cx="228562" cy="224387"/>
          </a:xfrm>
          <a:custGeom>
            <a:avLst/>
            <a:gdLst>
              <a:gd name="connsiteX0" fmla="*/ 248107 w 248107"/>
              <a:gd name="connsiteY0" fmla="*/ 124053 h 248126"/>
              <a:gd name="connsiteX1" fmla="*/ 124054 w 248107"/>
              <a:gd name="connsiteY1" fmla="*/ 248126 h 248126"/>
              <a:gd name="connsiteX2" fmla="*/ 0 w 248107"/>
              <a:gd name="connsiteY2" fmla="*/ 124053 h 248126"/>
              <a:gd name="connsiteX3" fmla="*/ 124054 w 248107"/>
              <a:gd name="connsiteY3" fmla="*/ 0 h 248126"/>
              <a:gd name="connsiteX4" fmla="*/ 248107 w 248107"/>
              <a:gd name="connsiteY4" fmla="*/ 124053 h 2481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8107" h="248126">
                <a:moveTo>
                  <a:pt x="248107" y="124053"/>
                </a:moveTo>
                <a:cubicBezTo>
                  <a:pt x="248107" y="192576"/>
                  <a:pt x="192576" y="248126"/>
                  <a:pt x="124054" y="248126"/>
                </a:cubicBezTo>
                <a:cubicBezTo>
                  <a:pt x="55540" y="248126"/>
                  <a:pt x="0" y="192576"/>
                  <a:pt x="0" y="124053"/>
                </a:cubicBezTo>
                <a:cubicBezTo>
                  <a:pt x="0" y="55531"/>
                  <a:pt x="55531" y="0"/>
                  <a:pt x="124054" y="0"/>
                </a:cubicBezTo>
                <a:cubicBezTo>
                  <a:pt x="192567" y="0"/>
                  <a:pt x="248107" y="55531"/>
                  <a:pt x="248107" y="124053"/>
                </a:cubicBezTo>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3C3D3E"/>
              </a:solidFill>
              <a:effectLst/>
              <a:uLnTx/>
              <a:uFillTx/>
              <a:latin typeface="Arial"/>
              <a:ea typeface="+mn-ea"/>
              <a:cs typeface="+mn-cs"/>
            </a:endParaRPr>
          </a:p>
        </p:txBody>
      </p:sp>
      <p:sp>
        <p:nvSpPr>
          <p:cNvPr id="23" name="Graphic 2">
            <a:extLst>
              <a:ext uri="{FF2B5EF4-FFF2-40B4-BE49-F238E27FC236}">
                <a16:creationId xmlns:a16="http://schemas.microsoft.com/office/drawing/2014/main" id="{3231480B-D3F4-CA5B-D9D4-703389AA8E69}"/>
              </a:ext>
            </a:extLst>
          </p:cNvPr>
          <p:cNvSpPr/>
          <p:nvPr/>
        </p:nvSpPr>
        <p:spPr>
          <a:xfrm>
            <a:off x="4144091" y="4799332"/>
            <a:ext cx="240249" cy="235877"/>
          </a:xfrm>
          <a:custGeom>
            <a:avLst/>
            <a:gdLst>
              <a:gd name="connsiteX0" fmla="*/ 130397 w 260794"/>
              <a:gd name="connsiteY0" fmla="*/ 12706 h 260832"/>
              <a:gd name="connsiteX1" fmla="*/ 12697 w 260794"/>
              <a:gd name="connsiteY1" fmla="*/ 130407 h 260832"/>
              <a:gd name="connsiteX2" fmla="*/ 130397 w 260794"/>
              <a:gd name="connsiteY2" fmla="*/ 248136 h 260832"/>
              <a:gd name="connsiteX3" fmla="*/ 248098 w 260794"/>
              <a:gd name="connsiteY3" fmla="*/ 130407 h 260832"/>
              <a:gd name="connsiteX4" fmla="*/ 130397 w 260794"/>
              <a:gd name="connsiteY4" fmla="*/ 12697 h 260832"/>
              <a:gd name="connsiteX5" fmla="*/ 130397 w 260794"/>
              <a:gd name="connsiteY5" fmla="*/ 260832 h 260832"/>
              <a:gd name="connsiteX6" fmla="*/ 0 w 260794"/>
              <a:gd name="connsiteY6" fmla="*/ 130407 h 260832"/>
              <a:gd name="connsiteX7" fmla="*/ 130397 w 260794"/>
              <a:gd name="connsiteY7" fmla="*/ 0 h 260832"/>
              <a:gd name="connsiteX8" fmla="*/ 260795 w 260794"/>
              <a:gd name="connsiteY8" fmla="*/ 130397 h 260832"/>
              <a:gd name="connsiteX9" fmla="*/ 130397 w 260794"/>
              <a:gd name="connsiteY9" fmla="*/ 260832 h 260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0794" h="260832">
                <a:moveTo>
                  <a:pt x="130397" y="12706"/>
                </a:moveTo>
                <a:cubicBezTo>
                  <a:pt x="65494" y="12706"/>
                  <a:pt x="12697" y="65522"/>
                  <a:pt x="12697" y="130407"/>
                </a:cubicBezTo>
                <a:cubicBezTo>
                  <a:pt x="12697" y="195310"/>
                  <a:pt x="65494" y="248136"/>
                  <a:pt x="130397" y="248136"/>
                </a:cubicBezTo>
                <a:cubicBezTo>
                  <a:pt x="195301" y="248136"/>
                  <a:pt x="248098" y="195310"/>
                  <a:pt x="248098" y="130407"/>
                </a:cubicBezTo>
                <a:cubicBezTo>
                  <a:pt x="248098" y="65522"/>
                  <a:pt x="195301" y="12697"/>
                  <a:pt x="130397" y="12697"/>
                </a:cubicBezTo>
                <a:close/>
                <a:moveTo>
                  <a:pt x="130397" y="260832"/>
                </a:moveTo>
                <a:cubicBezTo>
                  <a:pt x="58483" y="260832"/>
                  <a:pt x="0" y="202311"/>
                  <a:pt x="0" y="130407"/>
                </a:cubicBezTo>
                <a:cubicBezTo>
                  <a:pt x="0" y="58493"/>
                  <a:pt x="58483" y="0"/>
                  <a:pt x="130397" y="0"/>
                </a:cubicBezTo>
                <a:cubicBezTo>
                  <a:pt x="202301" y="0"/>
                  <a:pt x="260795" y="58493"/>
                  <a:pt x="260795" y="130397"/>
                </a:cubicBezTo>
                <a:cubicBezTo>
                  <a:pt x="260795" y="202311"/>
                  <a:pt x="202301" y="260832"/>
                  <a:pt x="130397" y="260832"/>
                </a:cubicBezTo>
              </a:path>
            </a:pathLst>
          </a:custGeom>
          <a:solidFill>
            <a:schemeClr val="bg1">
              <a:lumMod val="95000"/>
            </a:schemeClr>
          </a:solidFill>
          <a:ln w="9525" cap="flat">
            <a:solidFill>
              <a:schemeClr val="bg1">
                <a:lumMod val="95000"/>
              </a:schemeClr>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3C3D3E"/>
              </a:solidFill>
              <a:effectLst/>
              <a:uLnTx/>
              <a:uFillTx/>
              <a:latin typeface="Arial"/>
              <a:ea typeface="+mn-ea"/>
              <a:cs typeface="+mn-cs"/>
            </a:endParaRPr>
          </a:p>
        </p:txBody>
      </p:sp>
      <p:sp>
        <p:nvSpPr>
          <p:cNvPr id="24" name="Graphic 2">
            <a:extLst>
              <a:ext uri="{FF2B5EF4-FFF2-40B4-BE49-F238E27FC236}">
                <a16:creationId xmlns:a16="http://schemas.microsoft.com/office/drawing/2014/main" id="{FF599E2F-9D60-3CA3-F2E1-E38C75A4AF3E}"/>
              </a:ext>
            </a:extLst>
          </p:cNvPr>
          <p:cNvSpPr/>
          <p:nvPr/>
        </p:nvSpPr>
        <p:spPr>
          <a:xfrm>
            <a:off x="4182594" y="4837128"/>
            <a:ext cx="163243" cy="160258"/>
          </a:xfrm>
          <a:custGeom>
            <a:avLst/>
            <a:gdLst>
              <a:gd name="connsiteX0" fmla="*/ 177203 w 177203"/>
              <a:gd name="connsiteY0" fmla="*/ 88611 h 177212"/>
              <a:gd name="connsiteX1" fmla="*/ 88602 w 177203"/>
              <a:gd name="connsiteY1" fmla="*/ 177212 h 177212"/>
              <a:gd name="connsiteX2" fmla="*/ 0 w 177203"/>
              <a:gd name="connsiteY2" fmla="*/ 88630 h 177212"/>
              <a:gd name="connsiteX3" fmla="*/ 0 w 177203"/>
              <a:gd name="connsiteY3" fmla="*/ 88611 h 177212"/>
              <a:gd name="connsiteX4" fmla="*/ 88573 w 177203"/>
              <a:gd name="connsiteY4" fmla="*/ 0 h 177212"/>
              <a:gd name="connsiteX5" fmla="*/ 88602 w 177203"/>
              <a:gd name="connsiteY5" fmla="*/ 0 h 177212"/>
              <a:gd name="connsiteX6" fmla="*/ 177203 w 177203"/>
              <a:gd name="connsiteY6" fmla="*/ 88601 h 177212"/>
              <a:gd name="connsiteX7" fmla="*/ 177203 w 177203"/>
              <a:gd name="connsiteY7" fmla="*/ 88611 h 177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7203" h="177212">
                <a:moveTo>
                  <a:pt x="177203" y="88611"/>
                </a:moveTo>
                <a:cubicBezTo>
                  <a:pt x="177203" y="137541"/>
                  <a:pt x="137532" y="177212"/>
                  <a:pt x="88602" y="177212"/>
                </a:cubicBezTo>
                <a:cubicBezTo>
                  <a:pt x="39672" y="177222"/>
                  <a:pt x="10" y="137560"/>
                  <a:pt x="0" y="88630"/>
                </a:cubicBezTo>
                <a:cubicBezTo>
                  <a:pt x="0" y="88620"/>
                  <a:pt x="0" y="88620"/>
                  <a:pt x="0" y="88611"/>
                </a:cubicBezTo>
                <a:cubicBezTo>
                  <a:pt x="-10" y="39681"/>
                  <a:pt x="39643" y="9"/>
                  <a:pt x="88573" y="0"/>
                </a:cubicBezTo>
                <a:cubicBezTo>
                  <a:pt x="88583" y="0"/>
                  <a:pt x="88592" y="0"/>
                  <a:pt x="88602" y="0"/>
                </a:cubicBezTo>
                <a:cubicBezTo>
                  <a:pt x="137532" y="0"/>
                  <a:pt x="177203" y="39671"/>
                  <a:pt x="177203" y="88601"/>
                </a:cubicBezTo>
                <a:cubicBezTo>
                  <a:pt x="177203" y="88601"/>
                  <a:pt x="177203" y="88611"/>
                  <a:pt x="177203" y="88611"/>
                </a:cubicBezTo>
              </a:path>
            </a:pathLst>
          </a:custGeom>
          <a:solidFill>
            <a:schemeClr val="bg1">
              <a:lumMod val="95000"/>
            </a:schemeClr>
          </a:solidFill>
          <a:ln w="9525" cap="flat">
            <a:solidFill>
              <a:schemeClr val="bg1">
                <a:lumMod val="95000"/>
              </a:schemeClr>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3C3D3E"/>
              </a:solidFill>
              <a:effectLst/>
              <a:uLnTx/>
              <a:uFillTx/>
              <a:latin typeface="Arial"/>
              <a:ea typeface="+mn-ea"/>
              <a:cs typeface="+mn-cs"/>
            </a:endParaRPr>
          </a:p>
        </p:txBody>
      </p:sp>
      <p:sp>
        <p:nvSpPr>
          <p:cNvPr id="25" name="Graphic 2">
            <a:extLst>
              <a:ext uri="{FF2B5EF4-FFF2-40B4-BE49-F238E27FC236}">
                <a16:creationId xmlns:a16="http://schemas.microsoft.com/office/drawing/2014/main" id="{A5F9F3B7-78A2-EBFB-6302-659E3A736846}"/>
              </a:ext>
            </a:extLst>
          </p:cNvPr>
          <p:cNvSpPr/>
          <p:nvPr/>
        </p:nvSpPr>
        <p:spPr>
          <a:xfrm>
            <a:off x="7104320" y="5182580"/>
            <a:ext cx="316184" cy="310403"/>
          </a:xfrm>
          <a:custGeom>
            <a:avLst/>
            <a:gdLst>
              <a:gd name="connsiteX0" fmla="*/ 343224 w 343223"/>
              <a:gd name="connsiteY0" fmla="*/ 171622 h 343243"/>
              <a:gd name="connsiteX1" fmla="*/ 171622 w 343223"/>
              <a:gd name="connsiteY1" fmla="*/ 343243 h 343243"/>
              <a:gd name="connsiteX2" fmla="*/ 0 w 343223"/>
              <a:gd name="connsiteY2" fmla="*/ 171622 h 343243"/>
              <a:gd name="connsiteX3" fmla="*/ 171622 w 343223"/>
              <a:gd name="connsiteY3" fmla="*/ 0 h 343243"/>
              <a:gd name="connsiteX4" fmla="*/ 343224 w 343223"/>
              <a:gd name="connsiteY4" fmla="*/ 171622 h 343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3223" h="343243">
                <a:moveTo>
                  <a:pt x="343224" y="171622"/>
                </a:moveTo>
                <a:cubicBezTo>
                  <a:pt x="343224" y="266395"/>
                  <a:pt x="266405" y="343243"/>
                  <a:pt x="171622" y="343243"/>
                </a:cubicBezTo>
                <a:cubicBezTo>
                  <a:pt x="76848" y="343243"/>
                  <a:pt x="0" y="266395"/>
                  <a:pt x="0" y="171622"/>
                </a:cubicBezTo>
                <a:cubicBezTo>
                  <a:pt x="0" y="76838"/>
                  <a:pt x="76848" y="0"/>
                  <a:pt x="171622" y="0"/>
                </a:cubicBezTo>
                <a:cubicBezTo>
                  <a:pt x="266405" y="0"/>
                  <a:pt x="343224" y="76838"/>
                  <a:pt x="343224" y="171622"/>
                </a:cubicBezTo>
              </a:path>
            </a:pathLst>
          </a:custGeom>
          <a:solidFill>
            <a:srgbClr val="FFFFFF"/>
          </a:solidFill>
          <a:ln w="9525" cap="flat">
            <a:solidFill>
              <a:schemeClr val="bg1">
                <a:lumMod val="95000"/>
              </a:schemeClr>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3C3D3E"/>
              </a:solidFill>
              <a:effectLst/>
              <a:uLnTx/>
              <a:uFillTx/>
              <a:latin typeface="Arial"/>
              <a:ea typeface="+mn-ea"/>
              <a:cs typeface="+mn-cs"/>
            </a:endParaRPr>
          </a:p>
        </p:txBody>
      </p:sp>
      <p:sp>
        <p:nvSpPr>
          <p:cNvPr id="27" name="Graphic 2">
            <a:extLst>
              <a:ext uri="{FF2B5EF4-FFF2-40B4-BE49-F238E27FC236}">
                <a16:creationId xmlns:a16="http://schemas.microsoft.com/office/drawing/2014/main" id="{C133C62C-CFB4-BFEF-C3A5-0B34934677A5}"/>
              </a:ext>
            </a:extLst>
          </p:cNvPr>
          <p:cNvSpPr/>
          <p:nvPr/>
        </p:nvSpPr>
        <p:spPr>
          <a:xfrm>
            <a:off x="7141182" y="5218758"/>
            <a:ext cx="242460" cy="238048"/>
          </a:xfrm>
          <a:custGeom>
            <a:avLst/>
            <a:gdLst>
              <a:gd name="connsiteX0" fmla="*/ 263195 w 263194"/>
              <a:gd name="connsiteY0" fmla="*/ 131616 h 263232"/>
              <a:gd name="connsiteX1" fmla="*/ 131607 w 263194"/>
              <a:gd name="connsiteY1" fmla="*/ 263233 h 263232"/>
              <a:gd name="connsiteX2" fmla="*/ 0 w 263194"/>
              <a:gd name="connsiteY2" fmla="*/ 131616 h 263232"/>
              <a:gd name="connsiteX3" fmla="*/ 131607 w 263194"/>
              <a:gd name="connsiteY3" fmla="*/ 0 h 263232"/>
              <a:gd name="connsiteX4" fmla="*/ 263195 w 263194"/>
              <a:gd name="connsiteY4" fmla="*/ 131616 h 2632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3194" h="263232">
                <a:moveTo>
                  <a:pt x="263195" y="131616"/>
                </a:moveTo>
                <a:cubicBezTo>
                  <a:pt x="263195" y="204292"/>
                  <a:pt x="204292" y="263233"/>
                  <a:pt x="131607" y="263233"/>
                </a:cubicBezTo>
                <a:cubicBezTo>
                  <a:pt x="58931" y="263233"/>
                  <a:pt x="0" y="204292"/>
                  <a:pt x="0" y="131616"/>
                </a:cubicBezTo>
                <a:cubicBezTo>
                  <a:pt x="0" y="58941"/>
                  <a:pt x="58931" y="0"/>
                  <a:pt x="131607" y="0"/>
                </a:cubicBezTo>
                <a:cubicBezTo>
                  <a:pt x="204292" y="0"/>
                  <a:pt x="263195" y="58941"/>
                  <a:pt x="263195" y="131616"/>
                </a:cubicBezTo>
              </a:path>
            </a:pathLst>
          </a:custGeom>
          <a:solidFill>
            <a:schemeClr val="bg1">
              <a:lumMod val="95000"/>
            </a:scheme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3C3D3E"/>
              </a:solidFill>
              <a:effectLst/>
              <a:uLnTx/>
              <a:uFillTx/>
              <a:latin typeface="Arial"/>
              <a:ea typeface="+mn-ea"/>
              <a:cs typeface="+mn-cs"/>
            </a:endParaRPr>
          </a:p>
        </p:txBody>
      </p:sp>
      <p:sp>
        <p:nvSpPr>
          <p:cNvPr id="28" name="Graphic 2">
            <a:extLst>
              <a:ext uri="{FF2B5EF4-FFF2-40B4-BE49-F238E27FC236}">
                <a16:creationId xmlns:a16="http://schemas.microsoft.com/office/drawing/2014/main" id="{4882CD82-2087-ADBA-E77F-EC93BF286217}"/>
              </a:ext>
            </a:extLst>
          </p:cNvPr>
          <p:cNvSpPr/>
          <p:nvPr/>
        </p:nvSpPr>
        <p:spPr>
          <a:xfrm>
            <a:off x="5070582" y="3958315"/>
            <a:ext cx="1966628" cy="2315484"/>
          </a:xfrm>
          <a:custGeom>
            <a:avLst/>
            <a:gdLst>
              <a:gd name="connsiteX0" fmla="*/ 925568 w 2134804"/>
              <a:gd name="connsiteY0" fmla="*/ 2560454 h 2560453"/>
              <a:gd name="connsiteX1" fmla="*/ 1925903 w 2134804"/>
              <a:gd name="connsiteY1" fmla="*/ 2560454 h 2560453"/>
              <a:gd name="connsiteX2" fmla="*/ 2000855 w 2134804"/>
              <a:gd name="connsiteY2" fmla="*/ 1421178 h 2560453"/>
              <a:gd name="connsiteX3" fmla="*/ 2028659 w 2134804"/>
              <a:gd name="connsiteY3" fmla="*/ 1352179 h 2560453"/>
              <a:gd name="connsiteX4" fmla="*/ 2040936 w 2134804"/>
              <a:gd name="connsiteY4" fmla="*/ 1328395 h 2560453"/>
              <a:gd name="connsiteX5" fmla="*/ 2040965 w 2134804"/>
              <a:gd name="connsiteY5" fmla="*/ 1328185 h 2560453"/>
              <a:gd name="connsiteX6" fmla="*/ 2134805 w 2134804"/>
              <a:gd name="connsiteY6" fmla="*/ 922601 h 2560453"/>
              <a:gd name="connsiteX7" fmla="*/ 1212185 w 2134804"/>
              <a:gd name="connsiteY7" fmla="*/ 0 h 2560453"/>
              <a:gd name="connsiteX8" fmla="*/ 294747 w 2134804"/>
              <a:gd name="connsiteY8" fmla="*/ 824484 h 2560453"/>
              <a:gd name="connsiteX9" fmla="*/ 299452 w 2134804"/>
              <a:gd name="connsiteY9" fmla="*/ 1032243 h 2560453"/>
              <a:gd name="connsiteX10" fmla="*/ 3758 w 2134804"/>
              <a:gd name="connsiteY10" fmla="*/ 1449629 h 2560453"/>
              <a:gd name="connsiteX11" fmla="*/ 20617 w 2134804"/>
              <a:gd name="connsiteY11" fmla="*/ 1527277 h 2560453"/>
              <a:gd name="connsiteX12" fmla="*/ 217927 w 2134804"/>
              <a:gd name="connsiteY12" fmla="*/ 1601315 h 2560453"/>
              <a:gd name="connsiteX13" fmla="*/ 197230 w 2134804"/>
              <a:gd name="connsiteY13" fmla="*/ 1733493 h 2560453"/>
              <a:gd name="connsiteX14" fmla="*/ 222718 w 2134804"/>
              <a:gd name="connsiteY14" fmla="*/ 1786585 h 2560453"/>
              <a:gd name="connsiteX15" fmla="*/ 325017 w 2134804"/>
              <a:gd name="connsiteY15" fmla="*/ 1818437 h 2560453"/>
              <a:gd name="connsiteX16" fmla="*/ 252446 w 2134804"/>
              <a:gd name="connsiteY16" fmla="*/ 1850270 h 2560453"/>
              <a:gd name="connsiteX17" fmla="*/ 253999 w 2134804"/>
              <a:gd name="connsiteY17" fmla="*/ 1925812 h 2560453"/>
              <a:gd name="connsiteX18" fmla="*/ 349210 w 2134804"/>
              <a:gd name="connsiteY18" fmla="*/ 1979353 h 2560453"/>
              <a:gd name="connsiteX19" fmla="*/ 379843 w 2134804"/>
              <a:gd name="connsiteY19" fmla="*/ 2177272 h 2560453"/>
              <a:gd name="connsiteX20" fmla="*/ 527404 w 2134804"/>
              <a:gd name="connsiteY20" fmla="*/ 2264340 h 2560453"/>
              <a:gd name="connsiteX21" fmla="*/ 836243 w 2134804"/>
              <a:gd name="connsiteY21" fmla="*/ 2243633 h 2560453"/>
              <a:gd name="connsiteX22" fmla="*/ 925568 w 2134804"/>
              <a:gd name="connsiteY22" fmla="*/ 2560454 h 2560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34804" h="2560453">
                <a:moveTo>
                  <a:pt x="925568" y="2560454"/>
                </a:moveTo>
                <a:lnTo>
                  <a:pt x="1925903" y="2560454"/>
                </a:lnTo>
                <a:cubicBezTo>
                  <a:pt x="1908434" y="2475272"/>
                  <a:pt x="1834120" y="2038245"/>
                  <a:pt x="2000855" y="1421178"/>
                </a:cubicBezTo>
                <a:cubicBezTo>
                  <a:pt x="2008694" y="1396403"/>
                  <a:pt x="2017667" y="1373058"/>
                  <a:pt x="2028659" y="1352179"/>
                </a:cubicBezTo>
                <a:cubicBezTo>
                  <a:pt x="2033545" y="1343597"/>
                  <a:pt x="2037841" y="1335453"/>
                  <a:pt x="2040936" y="1328395"/>
                </a:cubicBezTo>
                <a:cubicBezTo>
                  <a:pt x="2040965" y="1328319"/>
                  <a:pt x="2040936" y="1328261"/>
                  <a:pt x="2040965" y="1328185"/>
                </a:cubicBezTo>
                <a:cubicBezTo>
                  <a:pt x="2100991" y="1205770"/>
                  <a:pt x="2134805" y="1068134"/>
                  <a:pt x="2134805" y="922601"/>
                </a:cubicBezTo>
                <a:cubicBezTo>
                  <a:pt x="2134805" y="413042"/>
                  <a:pt x="1721734" y="0"/>
                  <a:pt x="1212185" y="0"/>
                </a:cubicBezTo>
                <a:cubicBezTo>
                  <a:pt x="702645" y="0"/>
                  <a:pt x="294747" y="314916"/>
                  <a:pt x="294747" y="824484"/>
                </a:cubicBezTo>
                <a:cubicBezTo>
                  <a:pt x="294747" y="824484"/>
                  <a:pt x="293480" y="910181"/>
                  <a:pt x="299452" y="1032243"/>
                </a:cubicBezTo>
                <a:cubicBezTo>
                  <a:pt x="279954" y="1116111"/>
                  <a:pt x="16493" y="1398689"/>
                  <a:pt x="3758" y="1449629"/>
                </a:cubicBezTo>
                <a:cubicBezTo>
                  <a:pt x="-8987" y="1500578"/>
                  <a:pt x="14254" y="1517723"/>
                  <a:pt x="20617" y="1527277"/>
                </a:cubicBezTo>
                <a:cubicBezTo>
                  <a:pt x="26999" y="1536821"/>
                  <a:pt x="202002" y="1561500"/>
                  <a:pt x="217927" y="1601315"/>
                </a:cubicBezTo>
                <a:cubicBezTo>
                  <a:pt x="233853" y="1641129"/>
                  <a:pt x="201468" y="1720768"/>
                  <a:pt x="197230" y="1733493"/>
                </a:cubicBezTo>
                <a:cubicBezTo>
                  <a:pt x="212098" y="1761106"/>
                  <a:pt x="222718" y="1786585"/>
                  <a:pt x="222718" y="1786585"/>
                </a:cubicBezTo>
                <a:lnTo>
                  <a:pt x="325017" y="1818437"/>
                </a:lnTo>
                <a:cubicBezTo>
                  <a:pt x="325017" y="1818437"/>
                  <a:pt x="260933" y="1820542"/>
                  <a:pt x="252446" y="1850270"/>
                </a:cubicBezTo>
                <a:cubicBezTo>
                  <a:pt x="243950" y="1880016"/>
                  <a:pt x="253999" y="1925812"/>
                  <a:pt x="253999" y="1925812"/>
                </a:cubicBezTo>
                <a:cubicBezTo>
                  <a:pt x="253999" y="1925812"/>
                  <a:pt x="319988" y="1942815"/>
                  <a:pt x="349210" y="1979353"/>
                </a:cubicBezTo>
                <a:cubicBezTo>
                  <a:pt x="393140" y="2034254"/>
                  <a:pt x="379843" y="2177272"/>
                  <a:pt x="379843" y="2177272"/>
                </a:cubicBezTo>
                <a:cubicBezTo>
                  <a:pt x="379843" y="2177272"/>
                  <a:pt x="418038" y="2243109"/>
                  <a:pt x="527404" y="2264340"/>
                </a:cubicBezTo>
                <a:cubicBezTo>
                  <a:pt x="593251" y="2253653"/>
                  <a:pt x="707217" y="2249586"/>
                  <a:pt x="836243" y="2243633"/>
                </a:cubicBezTo>
                <a:cubicBezTo>
                  <a:pt x="913719" y="2297506"/>
                  <a:pt x="935817" y="2436838"/>
                  <a:pt x="925568" y="2560454"/>
                </a:cubicBezTo>
              </a:path>
            </a:pathLst>
          </a:custGeom>
          <a:solidFill>
            <a:schemeClr val="bg1">
              <a:lumMod val="85000"/>
            </a:scheme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3C3D3E"/>
              </a:solidFill>
              <a:effectLst/>
              <a:uLnTx/>
              <a:uFillTx/>
              <a:latin typeface="Arial"/>
              <a:ea typeface="+mn-ea"/>
              <a:cs typeface="+mn-cs"/>
            </a:endParaRPr>
          </a:p>
        </p:txBody>
      </p:sp>
      <p:sp>
        <p:nvSpPr>
          <p:cNvPr id="29" name="Graphic 2">
            <a:extLst>
              <a:ext uri="{FF2B5EF4-FFF2-40B4-BE49-F238E27FC236}">
                <a16:creationId xmlns:a16="http://schemas.microsoft.com/office/drawing/2014/main" id="{AD73C1A4-BC82-F3CC-D04D-7BDF38A91C30}"/>
              </a:ext>
            </a:extLst>
          </p:cNvPr>
          <p:cNvSpPr/>
          <p:nvPr/>
        </p:nvSpPr>
        <p:spPr>
          <a:xfrm>
            <a:off x="5445231" y="4015987"/>
            <a:ext cx="1096230" cy="812118"/>
          </a:xfrm>
          <a:custGeom>
            <a:avLst/>
            <a:gdLst>
              <a:gd name="connsiteX0" fmla="*/ 310399 w 1189975"/>
              <a:gd name="connsiteY0" fmla="*/ 895832 h 898037"/>
              <a:gd name="connsiteX1" fmla="*/ 64873 w 1189975"/>
              <a:gd name="connsiteY1" fmla="*/ 734660 h 898037"/>
              <a:gd name="connsiteX2" fmla="*/ 47928 w 1189975"/>
              <a:gd name="connsiteY2" fmla="*/ 518756 h 898037"/>
              <a:gd name="connsiteX3" fmla="*/ 170706 w 1189975"/>
              <a:gd name="connsiteY3" fmla="*/ 252056 h 898037"/>
              <a:gd name="connsiteX4" fmla="*/ 581328 w 1189975"/>
              <a:gd name="connsiteY4" fmla="*/ 61556 h 898037"/>
              <a:gd name="connsiteX5" fmla="*/ 1189976 w 1189975"/>
              <a:gd name="connsiteY5" fmla="*/ 122745 h 898037"/>
              <a:gd name="connsiteX6" fmla="*/ 983502 w 1189975"/>
              <a:gd name="connsiteY6" fmla="*/ 285946 h 898037"/>
              <a:gd name="connsiteX7" fmla="*/ 905197 w 1189975"/>
              <a:gd name="connsiteY7" fmla="*/ 442556 h 898037"/>
              <a:gd name="connsiteX8" fmla="*/ 733728 w 1189975"/>
              <a:gd name="connsiteY8" fmla="*/ 640476 h 898037"/>
              <a:gd name="connsiteX9" fmla="*/ 420470 w 1189975"/>
              <a:gd name="connsiteY9" fmla="*/ 748423 h 898037"/>
              <a:gd name="connsiteX10" fmla="*/ 310399 w 1189975"/>
              <a:gd name="connsiteY10" fmla="*/ 895832 h 898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89975" h="898037">
                <a:moveTo>
                  <a:pt x="310399" y="895832"/>
                </a:moveTo>
                <a:cubicBezTo>
                  <a:pt x="310399" y="895832"/>
                  <a:pt x="69102" y="929398"/>
                  <a:pt x="64873" y="734660"/>
                </a:cubicBezTo>
                <a:cubicBezTo>
                  <a:pt x="-41492" y="678576"/>
                  <a:pt x="5342" y="537292"/>
                  <a:pt x="47928" y="518756"/>
                </a:cubicBezTo>
                <a:cubicBezTo>
                  <a:pt x="9828" y="395998"/>
                  <a:pt x="81799" y="264763"/>
                  <a:pt x="170706" y="252056"/>
                </a:cubicBezTo>
                <a:cubicBezTo>
                  <a:pt x="239495" y="97551"/>
                  <a:pt x="433158" y="27704"/>
                  <a:pt x="581328" y="61556"/>
                </a:cubicBezTo>
                <a:cubicBezTo>
                  <a:pt x="758598" y="-34208"/>
                  <a:pt x="1018945" y="-21511"/>
                  <a:pt x="1189976" y="122745"/>
                </a:cubicBezTo>
                <a:cubicBezTo>
                  <a:pt x="1130721" y="139661"/>
                  <a:pt x="1019497" y="194906"/>
                  <a:pt x="983502" y="285946"/>
                </a:cubicBezTo>
                <a:cubicBezTo>
                  <a:pt x="927419" y="286985"/>
                  <a:pt x="856506" y="340963"/>
                  <a:pt x="905197" y="442556"/>
                </a:cubicBezTo>
                <a:cubicBezTo>
                  <a:pt x="953861" y="544160"/>
                  <a:pt x="886119" y="627779"/>
                  <a:pt x="733728" y="640476"/>
                </a:cubicBezTo>
                <a:cubicBezTo>
                  <a:pt x="596149" y="653173"/>
                  <a:pt x="506195" y="671156"/>
                  <a:pt x="420470" y="748423"/>
                </a:cubicBezTo>
                <a:cubicBezTo>
                  <a:pt x="326973" y="832691"/>
                  <a:pt x="310399" y="895832"/>
                  <a:pt x="310399" y="895832"/>
                </a:cubicBezTo>
              </a:path>
            </a:pathLst>
          </a:custGeom>
          <a:solidFill>
            <a:srgbClr val="7E7F8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3C3D3E"/>
              </a:solidFill>
              <a:effectLst/>
              <a:uLnTx/>
              <a:uFillTx/>
              <a:latin typeface="Arial"/>
              <a:ea typeface="+mn-ea"/>
              <a:cs typeface="+mn-cs"/>
            </a:endParaRPr>
          </a:p>
        </p:txBody>
      </p:sp>
      <p:sp>
        <p:nvSpPr>
          <p:cNvPr id="30" name="Graphic 2">
            <a:extLst>
              <a:ext uri="{FF2B5EF4-FFF2-40B4-BE49-F238E27FC236}">
                <a16:creationId xmlns:a16="http://schemas.microsoft.com/office/drawing/2014/main" id="{84E3687A-61F7-1C4B-723A-6BAC9E98F02F}"/>
              </a:ext>
            </a:extLst>
          </p:cNvPr>
          <p:cNvSpPr/>
          <p:nvPr/>
        </p:nvSpPr>
        <p:spPr>
          <a:xfrm>
            <a:off x="5754580" y="4575212"/>
            <a:ext cx="1120408" cy="456844"/>
          </a:xfrm>
          <a:custGeom>
            <a:avLst/>
            <a:gdLst>
              <a:gd name="connsiteX0" fmla="*/ 0 w 1216220"/>
              <a:gd name="connsiteY0" fmla="*/ 330068 h 505176"/>
              <a:gd name="connsiteX1" fmla="*/ 100546 w 1216220"/>
              <a:gd name="connsiteY1" fmla="*/ 162857 h 505176"/>
              <a:gd name="connsiteX2" fmla="*/ 375723 w 1216220"/>
              <a:gd name="connsiteY2" fmla="*/ 60187 h 505176"/>
              <a:gd name="connsiteX3" fmla="*/ 579177 w 1216220"/>
              <a:gd name="connsiteY3" fmla="*/ 10972 h 505176"/>
              <a:gd name="connsiteX4" fmla="*/ 972874 w 1216220"/>
              <a:gd name="connsiteY4" fmla="*/ 178459 h 505176"/>
              <a:gd name="connsiteX5" fmla="*/ 1107005 w 1216220"/>
              <a:gd name="connsiteY5" fmla="*/ 271842 h 505176"/>
              <a:gd name="connsiteX6" fmla="*/ 1207570 w 1216220"/>
              <a:gd name="connsiteY6" fmla="*/ 494099 h 505176"/>
              <a:gd name="connsiteX7" fmla="*/ 937689 w 1216220"/>
              <a:gd name="connsiteY7" fmla="*/ 465524 h 505176"/>
              <a:gd name="connsiteX8" fmla="*/ 411699 w 1216220"/>
              <a:gd name="connsiteY8" fmla="*/ 468172 h 505176"/>
              <a:gd name="connsiteX9" fmla="*/ 0 w 1216220"/>
              <a:gd name="connsiteY9" fmla="*/ 330059 h 505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6220" h="505176">
                <a:moveTo>
                  <a:pt x="0" y="330068"/>
                </a:moveTo>
                <a:cubicBezTo>
                  <a:pt x="0" y="330068"/>
                  <a:pt x="19050" y="228465"/>
                  <a:pt x="100546" y="162857"/>
                </a:cubicBezTo>
                <a:cubicBezTo>
                  <a:pt x="182042" y="97220"/>
                  <a:pt x="277292" y="64407"/>
                  <a:pt x="375723" y="60187"/>
                </a:cubicBezTo>
                <a:cubicBezTo>
                  <a:pt x="474145" y="55948"/>
                  <a:pt x="531552" y="28955"/>
                  <a:pt x="579177" y="10972"/>
                </a:cubicBezTo>
                <a:cubicBezTo>
                  <a:pt x="626802" y="-7031"/>
                  <a:pt x="821541" y="-28976"/>
                  <a:pt x="972874" y="178459"/>
                </a:cubicBezTo>
                <a:cubicBezTo>
                  <a:pt x="1012041" y="158342"/>
                  <a:pt x="1101728" y="179773"/>
                  <a:pt x="1107005" y="271842"/>
                </a:cubicBezTo>
                <a:cubicBezTo>
                  <a:pt x="1164155" y="347004"/>
                  <a:pt x="1242489" y="413679"/>
                  <a:pt x="1207570" y="494099"/>
                </a:cubicBezTo>
                <a:cubicBezTo>
                  <a:pt x="1196978" y="519492"/>
                  <a:pt x="1027262" y="497528"/>
                  <a:pt x="937689" y="465524"/>
                </a:cubicBezTo>
                <a:cubicBezTo>
                  <a:pt x="834780" y="428766"/>
                  <a:pt x="608114" y="403087"/>
                  <a:pt x="411699" y="468172"/>
                </a:cubicBezTo>
                <a:cubicBezTo>
                  <a:pt x="223599" y="530503"/>
                  <a:pt x="12182" y="442778"/>
                  <a:pt x="0" y="330059"/>
                </a:cubicBezTo>
              </a:path>
            </a:pathLst>
          </a:custGeom>
          <a:solidFill>
            <a:schemeClr val="accent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3C3D3E"/>
              </a:solidFill>
              <a:effectLst/>
              <a:uLnTx/>
              <a:uFillTx/>
              <a:latin typeface="Arial"/>
              <a:ea typeface="+mn-ea"/>
              <a:cs typeface="+mn-cs"/>
            </a:endParaRPr>
          </a:p>
        </p:txBody>
      </p:sp>
      <p:sp>
        <p:nvSpPr>
          <p:cNvPr id="31" name="Graphic 2">
            <a:extLst>
              <a:ext uri="{FF2B5EF4-FFF2-40B4-BE49-F238E27FC236}">
                <a16:creationId xmlns:a16="http://schemas.microsoft.com/office/drawing/2014/main" id="{BC0F0F06-6C87-44B1-6DAD-8E92DB3E261E}"/>
              </a:ext>
            </a:extLst>
          </p:cNvPr>
          <p:cNvSpPr/>
          <p:nvPr/>
        </p:nvSpPr>
        <p:spPr>
          <a:xfrm>
            <a:off x="6142656" y="4851087"/>
            <a:ext cx="203204" cy="80930"/>
          </a:xfrm>
          <a:custGeom>
            <a:avLst/>
            <a:gdLst>
              <a:gd name="connsiteX0" fmla="*/ 21832 w 220580"/>
              <a:gd name="connsiteY0" fmla="*/ 89491 h 89491"/>
              <a:gd name="connsiteX1" fmla="*/ 0 w 220580"/>
              <a:gd name="connsiteY1" fmla="*/ 76528 h 89491"/>
              <a:gd name="connsiteX2" fmla="*/ 56893 w 220580"/>
              <a:gd name="connsiteY2" fmla="*/ 20759 h 89491"/>
              <a:gd name="connsiteX3" fmla="*/ 220580 w 220580"/>
              <a:gd name="connsiteY3" fmla="*/ 27626 h 89491"/>
              <a:gd name="connsiteX4" fmla="*/ 207616 w 220580"/>
              <a:gd name="connsiteY4" fmla="*/ 49458 h 89491"/>
              <a:gd name="connsiteX5" fmla="*/ 21832 w 220580"/>
              <a:gd name="connsiteY5" fmla="*/ 89491 h 89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0580" h="89491">
                <a:moveTo>
                  <a:pt x="21832" y="89491"/>
                </a:moveTo>
                <a:lnTo>
                  <a:pt x="0" y="76528"/>
                </a:lnTo>
                <a:cubicBezTo>
                  <a:pt x="781" y="75156"/>
                  <a:pt x="20136" y="42962"/>
                  <a:pt x="56893" y="20759"/>
                </a:cubicBezTo>
                <a:cubicBezTo>
                  <a:pt x="91326" y="-82"/>
                  <a:pt x="147638" y="-15751"/>
                  <a:pt x="220580" y="27626"/>
                </a:cubicBezTo>
                <a:lnTo>
                  <a:pt x="207616" y="49458"/>
                </a:lnTo>
                <a:cubicBezTo>
                  <a:pt x="89621" y="-20665"/>
                  <a:pt x="24537" y="84986"/>
                  <a:pt x="21832" y="89491"/>
                </a:cubicBezTo>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3C3D3E"/>
              </a:solidFill>
              <a:effectLst/>
              <a:uLnTx/>
              <a:uFillTx/>
              <a:latin typeface="Arial"/>
              <a:ea typeface="+mn-ea"/>
              <a:cs typeface="+mn-cs"/>
            </a:endParaRPr>
          </a:p>
        </p:txBody>
      </p:sp>
      <p:sp>
        <p:nvSpPr>
          <p:cNvPr id="32" name="Graphic 2">
            <a:extLst>
              <a:ext uri="{FF2B5EF4-FFF2-40B4-BE49-F238E27FC236}">
                <a16:creationId xmlns:a16="http://schemas.microsoft.com/office/drawing/2014/main" id="{18E561FF-3785-3758-31D6-2399B8CC0217}"/>
              </a:ext>
            </a:extLst>
          </p:cNvPr>
          <p:cNvSpPr/>
          <p:nvPr/>
        </p:nvSpPr>
        <p:spPr>
          <a:xfrm>
            <a:off x="6182940" y="4650236"/>
            <a:ext cx="535138" cy="221311"/>
          </a:xfrm>
          <a:custGeom>
            <a:avLst/>
            <a:gdLst>
              <a:gd name="connsiteX0" fmla="*/ 59559 w 580900"/>
              <a:gd name="connsiteY0" fmla="*/ 244726 h 244725"/>
              <a:gd name="connsiteX1" fmla="*/ 18677 w 580900"/>
              <a:gd name="connsiteY1" fmla="*/ 27737 h 244725"/>
              <a:gd name="connsiteX2" fmla="*/ 40556 w 580900"/>
              <a:gd name="connsiteY2" fmla="*/ 40595 h 244725"/>
              <a:gd name="connsiteX3" fmla="*/ 29603 w 580900"/>
              <a:gd name="connsiteY3" fmla="*/ 34147 h 244725"/>
              <a:gd name="connsiteX4" fmla="*/ 40585 w 580900"/>
              <a:gd name="connsiteY4" fmla="*/ 40577 h 244725"/>
              <a:gd name="connsiteX5" fmla="*/ 78009 w 580900"/>
              <a:gd name="connsiteY5" fmla="*/ 227276 h 244725"/>
              <a:gd name="connsiteX6" fmla="*/ 59559 w 580900"/>
              <a:gd name="connsiteY6" fmla="*/ 244726 h 244725"/>
              <a:gd name="connsiteX7" fmla="*/ 544505 w 580900"/>
              <a:gd name="connsiteY7" fmla="*/ 203768 h 244725"/>
              <a:gd name="connsiteX8" fmla="*/ 502662 w 580900"/>
              <a:gd name="connsiteY8" fmla="*/ 194481 h 244725"/>
              <a:gd name="connsiteX9" fmla="*/ 443283 w 580900"/>
              <a:gd name="connsiteY9" fmla="*/ 133198 h 244725"/>
              <a:gd name="connsiteX10" fmla="*/ 387447 w 580900"/>
              <a:gd name="connsiteY10" fmla="*/ 122854 h 244725"/>
              <a:gd name="connsiteX11" fmla="*/ 346814 w 580900"/>
              <a:gd name="connsiteY11" fmla="*/ 74533 h 244725"/>
              <a:gd name="connsiteX12" fmla="*/ 302637 w 580900"/>
              <a:gd name="connsiteY12" fmla="*/ 64770 h 244725"/>
              <a:gd name="connsiteX13" fmla="*/ 263022 w 580900"/>
              <a:gd name="connsiteY13" fmla="*/ 5572 h 244725"/>
              <a:gd name="connsiteX14" fmla="*/ 287797 w 580900"/>
              <a:gd name="connsiteY14" fmla="*/ 0 h 244725"/>
              <a:gd name="connsiteX15" fmla="*/ 316210 w 580900"/>
              <a:gd name="connsiteY15" fmla="*/ 43282 h 244725"/>
              <a:gd name="connsiteX16" fmla="*/ 352824 w 580900"/>
              <a:gd name="connsiteY16" fmla="*/ 47778 h 244725"/>
              <a:gd name="connsiteX17" fmla="*/ 365302 w 580900"/>
              <a:gd name="connsiteY17" fmla="*/ 44815 h 244725"/>
              <a:gd name="connsiteX18" fmla="*/ 368159 w 580900"/>
              <a:gd name="connsiteY18" fmla="*/ 57322 h 244725"/>
              <a:gd name="connsiteX19" fmla="*/ 400020 w 580900"/>
              <a:gd name="connsiteY19" fmla="*/ 100813 h 244725"/>
              <a:gd name="connsiteX20" fmla="*/ 447150 w 580900"/>
              <a:gd name="connsiteY20" fmla="*/ 106204 h 244725"/>
              <a:gd name="connsiteX21" fmla="*/ 459009 w 580900"/>
              <a:gd name="connsiteY21" fmla="*/ 102394 h 244725"/>
              <a:gd name="connsiteX22" fmla="*/ 463047 w 580900"/>
              <a:gd name="connsiteY22" fmla="*/ 114167 h 244725"/>
              <a:gd name="connsiteX23" fmla="*/ 513244 w 580900"/>
              <a:gd name="connsiteY23" fmla="*/ 171393 h 244725"/>
              <a:gd name="connsiteX24" fmla="*/ 571470 w 580900"/>
              <a:gd name="connsiteY24" fmla="*/ 173136 h 244725"/>
              <a:gd name="connsiteX25" fmla="*/ 580900 w 580900"/>
              <a:gd name="connsiteY25" fmla="*/ 196720 h 244725"/>
              <a:gd name="connsiteX26" fmla="*/ 544505 w 580900"/>
              <a:gd name="connsiteY26" fmla="*/ 203768 h 244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80900" h="244725">
                <a:moveTo>
                  <a:pt x="59559" y="244726"/>
                </a:moveTo>
                <a:cubicBezTo>
                  <a:pt x="-43187" y="136046"/>
                  <a:pt x="18049" y="28794"/>
                  <a:pt x="18677" y="27737"/>
                </a:cubicBezTo>
                <a:lnTo>
                  <a:pt x="40556" y="40595"/>
                </a:lnTo>
                <a:lnTo>
                  <a:pt x="29603" y="34147"/>
                </a:lnTo>
                <a:lnTo>
                  <a:pt x="40585" y="40577"/>
                </a:lnTo>
                <a:cubicBezTo>
                  <a:pt x="38423" y="44291"/>
                  <a:pt x="-11260" y="132855"/>
                  <a:pt x="78009" y="227276"/>
                </a:cubicBezTo>
                <a:lnTo>
                  <a:pt x="59559" y="244726"/>
                </a:lnTo>
                <a:moveTo>
                  <a:pt x="544505" y="203768"/>
                </a:moveTo>
                <a:cubicBezTo>
                  <a:pt x="530341" y="203768"/>
                  <a:pt x="516130" y="200673"/>
                  <a:pt x="502662" y="194481"/>
                </a:cubicBezTo>
                <a:cubicBezTo>
                  <a:pt x="476716" y="182613"/>
                  <a:pt x="455532" y="160601"/>
                  <a:pt x="443283" y="133198"/>
                </a:cubicBezTo>
                <a:cubicBezTo>
                  <a:pt x="424452" y="136265"/>
                  <a:pt x="404688" y="132674"/>
                  <a:pt x="387447" y="122854"/>
                </a:cubicBezTo>
                <a:cubicBezTo>
                  <a:pt x="368635" y="112033"/>
                  <a:pt x="354243" y="94926"/>
                  <a:pt x="346814" y="74533"/>
                </a:cubicBezTo>
                <a:cubicBezTo>
                  <a:pt x="330545" y="76200"/>
                  <a:pt x="315714" y="72914"/>
                  <a:pt x="302637" y="64770"/>
                </a:cubicBezTo>
                <a:cubicBezTo>
                  <a:pt x="272357" y="45834"/>
                  <a:pt x="263403" y="7211"/>
                  <a:pt x="263022" y="5572"/>
                </a:cubicBezTo>
                <a:lnTo>
                  <a:pt x="287797" y="0"/>
                </a:lnTo>
                <a:cubicBezTo>
                  <a:pt x="287873" y="286"/>
                  <a:pt x="294950" y="30080"/>
                  <a:pt x="316210" y="43282"/>
                </a:cubicBezTo>
                <a:cubicBezTo>
                  <a:pt x="326573" y="49702"/>
                  <a:pt x="338565" y="51168"/>
                  <a:pt x="352824" y="47778"/>
                </a:cubicBezTo>
                <a:lnTo>
                  <a:pt x="365302" y="44815"/>
                </a:lnTo>
                <a:lnTo>
                  <a:pt x="368159" y="57322"/>
                </a:lnTo>
                <a:cubicBezTo>
                  <a:pt x="372350" y="75800"/>
                  <a:pt x="383971" y="91650"/>
                  <a:pt x="400020" y="100813"/>
                </a:cubicBezTo>
                <a:cubicBezTo>
                  <a:pt x="414927" y="109281"/>
                  <a:pt x="431682" y="111195"/>
                  <a:pt x="447150" y="106204"/>
                </a:cubicBezTo>
                <a:lnTo>
                  <a:pt x="459009" y="102394"/>
                </a:lnTo>
                <a:lnTo>
                  <a:pt x="463047" y="114167"/>
                </a:lnTo>
                <a:cubicBezTo>
                  <a:pt x="471972" y="140018"/>
                  <a:pt x="490260" y="160877"/>
                  <a:pt x="513244" y="171393"/>
                </a:cubicBezTo>
                <a:cubicBezTo>
                  <a:pt x="532294" y="180137"/>
                  <a:pt x="552420" y="180718"/>
                  <a:pt x="571470" y="173136"/>
                </a:cubicBezTo>
                <a:lnTo>
                  <a:pt x="580900" y="196720"/>
                </a:lnTo>
                <a:cubicBezTo>
                  <a:pt x="569146" y="201406"/>
                  <a:pt x="556840" y="203768"/>
                  <a:pt x="544505" y="203768"/>
                </a:cubicBezTo>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3C3D3E"/>
              </a:solidFill>
              <a:effectLst/>
              <a:uLnTx/>
              <a:uFillTx/>
              <a:latin typeface="Arial"/>
              <a:ea typeface="+mn-ea"/>
              <a:cs typeface="+mn-cs"/>
            </a:endParaRPr>
          </a:p>
        </p:txBody>
      </p:sp>
      <p:sp>
        <p:nvSpPr>
          <p:cNvPr id="33" name="Graphic 2">
            <a:extLst>
              <a:ext uri="{FF2B5EF4-FFF2-40B4-BE49-F238E27FC236}">
                <a16:creationId xmlns:a16="http://schemas.microsoft.com/office/drawing/2014/main" id="{C5DF0A89-AFAC-BFE6-DBAA-2E61ED8763E0}"/>
              </a:ext>
            </a:extLst>
          </p:cNvPr>
          <p:cNvSpPr/>
          <p:nvPr/>
        </p:nvSpPr>
        <p:spPr>
          <a:xfrm>
            <a:off x="5783438" y="4745969"/>
            <a:ext cx="772396" cy="226315"/>
          </a:xfrm>
          <a:custGeom>
            <a:avLst/>
            <a:gdLst>
              <a:gd name="connsiteX0" fmla="*/ 670084 w 838447"/>
              <a:gd name="connsiteY0" fmla="*/ 138408 h 250259"/>
              <a:gd name="connsiteX1" fmla="*/ 666102 w 838447"/>
              <a:gd name="connsiteY1" fmla="*/ 113338 h 250259"/>
              <a:gd name="connsiteX2" fmla="*/ 815797 w 838447"/>
              <a:gd name="connsiteY2" fmla="*/ 0 h 250259"/>
              <a:gd name="connsiteX3" fmla="*/ 838448 w 838447"/>
              <a:gd name="connsiteY3" fmla="*/ 11506 h 250259"/>
              <a:gd name="connsiteX4" fmla="*/ 670084 w 838447"/>
              <a:gd name="connsiteY4" fmla="*/ 138408 h 250259"/>
              <a:gd name="connsiteX5" fmla="*/ 324498 w 838447"/>
              <a:gd name="connsiteY5" fmla="*/ 250260 h 250259"/>
              <a:gd name="connsiteX6" fmla="*/ 288560 w 838447"/>
              <a:gd name="connsiteY6" fmla="*/ 212970 h 250259"/>
              <a:gd name="connsiteX7" fmla="*/ 251746 w 838447"/>
              <a:gd name="connsiteY7" fmla="*/ 215351 h 250259"/>
              <a:gd name="connsiteX8" fmla="*/ 240030 w 838447"/>
              <a:gd name="connsiteY8" fmla="*/ 220589 h 250259"/>
              <a:gd name="connsiteX9" fmla="*/ 234915 w 838447"/>
              <a:gd name="connsiteY9" fmla="*/ 208826 h 250259"/>
              <a:gd name="connsiteX10" fmla="*/ 195529 w 838447"/>
              <a:gd name="connsiteY10" fmla="*/ 172021 h 250259"/>
              <a:gd name="connsiteX11" fmla="*/ 148199 w 838447"/>
              <a:gd name="connsiteY11" fmla="*/ 175412 h 250259"/>
              <a:gd name="connsiteX12" fmla="*/ 137274 w 838447"/>
              <a:gd name="connsiteY12" fmla="*/ 181375 h 250259"/>
              <a:gd name="connsiteX13" fmla="*/ 131102 w 838447"/>
              <a:gd name="connsiteY13" fmla="*/ 170564 h 250259"/>
              <a:gd name="connsiteX14" fmla="*/ 71171 w 838447"/>
              <a:gd name="connsiteY14" fmla="*/ 123625 h 250259"/>
              <a:gd name="connsiteX15" fmla="*/ 13640 w 838447"/>
              <a:gd name="connsiteY15" fmla="*/ 132731 h 250259"/>
              <a:gd name="connsiteX16" fmla="*/ 0 w 838447"/>
              <a:gd name="connsiteY16" fmla="*/ 111300 h 250259"/>
              <a:gd name="connsiteX17" fmla="*/ 77286 w 838447"/>
              <a:gd name="connsiteY17" fmla="*/ 98974 h 250259"/>
              <a:gd name="connsiteX18" fmla="*/ 147009 w 838447"/>
              <a:gd name="connsiteY18" fmla="*/ 148190 h 250259"/>
              <a:gd name="connsiteX19" fmla="*/ 203797 w 838447"/>
              <a:gd name="connsiteY19" fmla="*/ 147980 h 250259"/>
              <a:gd name="connsiteX20" fmla="*/ 252698 w 838447"/>
              <a:gd name="connsiteY20" fmla="*/ 187947 h 250259"/>
              <a:gd name="connsiteX21" fmla="*/ 297904 w 838447"/>
              <a:gd name="connsiteY21" fmla="*/ 189357 h 250259"/>
              <a:gd name="connsiteX22" fmla="*/ 347805 w 838447"/>
              <a:gd name="connsiteY22" fmla="*/ 240163 h 250259"/>
              <a:gd name="connsiteX23" fmla="*/ 324498 w 838447"/>
              <a:gd name="connsiteY23" fmla="*/ 250260 h 250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838447" h="250259">
                <a:moveTo>
                  <a:pt x="670084" y="138408"/>
                </a:moveTo>
                <a:lnTo>
                  <a:pt x="666102" y="113338"/>
                </a:lnTo>
                <a:cubicBezTo>
                  <a:pt x="764848" y="97707"/>
                  <a:pt x="815302" y="971"/>
                  <a:pt x="815797" y="0"/>
                </a:cubicBezTo>
                <a:lnTo>
                  <a:pt x="838448" y="11506"/>
                </a:lnTo>
                <a:cubicBezTo>
                  <a:pt x="836200" y="15954"/>
                  <a:pt x="781841" y="120758"/>
                  <a:pt x="670084" y="138408"/>
                </a:cubicBezTo>
                <a:moveTo>
                  <a:pt x="324498" y="250260"/>
                </a:moveTo>
                <a:cubicBezTo>
                  <a:pt x="324374" y="249993"/>
                  <a:pt x="311887" y="221999"/>
                  <a:pt x="288560" y="212970"/>
                </a:cubicBezTo>
                <a:cubicBezTo>
                  <a:pt x="277196" y="208588"/>
                  <a:pt x="265157" y="209379"/>
                  <a:pt x="251746" y="215351"/>
                </a:cubicBezTo>
                <a:lnTo>
                  <a:pt x="240030" y="220589"/>
                </a:lnTo>
                <a:lnTo>
                  <a:pt x="234915" y="208826"/>
                </a:lnTo>
                <a:cubicBezTo>
                  <a:pt x="227362" y="191443"/>
                  <a:pt x="213008" y="178032"/>
                  <a:pt x="195529" y="172021"/>
                </a:cubicBezTo>
                <a:cubicBezTo>
                  <a:pt x="179318" y="166440"/>
                  <a:pt x="162516" y="167630"/>
                  <a:pt x="148199" y="175412"/>
                </a:cubicBezTo>
                <a:lnTo>
                  <a:pt x="137274" y="181375"/>
                </a:lnTo>
                <a:lnTo>
                  <a:pt x="131102" y="170564"/>
                </a:lnTo>
                <a:cubicBezTo>
                  <a:pt x="117558" y="146818"/>
                  <a:pt x="95707" y="129702"/>
                  <a:pt x="71171" y="123625"/>
                </a:cubicBezTo>
                <a:cubicBezTo>
                  <a:pt x="50806" y="118577"/>
                  <a:pt x="30918" y="121720"/>
                  <a:pt x="13640" y="132731"/>
                </a:cubicBezTo>
                <a:lnTo>
                  <a:pt x="0" y="111300"/>
                </a:lnTo>
                <a:cubicBezTo>
                  <a:pt x="22974" y="96688"/>
                  <a:pt x="50425" y="92316"/>
                  <a:pt x="77286" y="98974"/>
                </a:cubicBezTo>
                <a:cubicBezTo>
                  <a:pt x="104985" y="105842"/>
                  <a:pt x="129873" y="123539"/>
                  <a:pt x="147009" y="148190"/>
                </a:cubicBezTo>
                <a:cubicBezTo>
                  <a:pt x="164897" y="141684"/>
                  <a:pt x="185033" y="141532"/>
                  <a:pt x="203797" y="147980"/>
                </a:cubicBezTo>
                <a:cubicBezTo>
                  <a:pt x="224295" y="155134"/>
                  <a:pt x="241611" y="169288"/>
                  <a:pt x="252698" y="187947"/>
                </a:cubicBezTo>
                <a:cubicBezTo>
                  <a:pt x="268357" y="183318"/>
                  <a:pt x="283531" y="183737"/>
                  <a:pt x="297904" y="189357"/>
                </a:cubicBezTo>
                <a:cubicBezTo>
                  <a:pt x="331184" y="202339"/>
                  <a:pt x="347129" y="238620"/>
                  <a:pt x="347805" y="240163"/>
                </a:cubicBezTo>
                <a:lnTo>
                  <a:pt x="324498" y="250260"/>
                </a:lnTo>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3C3D3E"/>
              </a:solidFill>
              <a:effectLst/>
              <a:uLnTx/>
              <a:uFillTx/>
              <a:latin typeface="Arial"/>
              <a:ea typeface="+mn-ea"/>
              <a:cs typeface="+mn-cs"/>
            </a:endParaRPr>
          </a:p>
        </p:txBody>
      </p:sp>
      <p:sp>
        <p:nvSpPr>
          <p:cNvPr id="34" name="Graphic 2">
            <a:extLst>
              <a:ext uri="{FF2B5EF4-FFF2-40B4-BE49-F238E27FC236}">
                <a16:creationId xmlns:a16="http://schemas.microsoft.com/office/drawing/2014/main" id="{4EBBD894-082A-8BAA-3916-8C31FFF5C109}"/>
              </a:ext>
            </a:extLst>
          </p:cNvPr>
          <p:cNvSpPr/>
          <p:nvPr/>
        </p:nvSpPr>
        <p:spPr>
          <a:xfrm>
            <a:off x="5877134" y="4091173"/>
            <a:ext cx="911000" cy="868915"/>
          </a:xfrm>
          <a:custGeom>
            <a:avLst/>
            <a:gdLst>
              <a:gd name="connsiteX0" fmla="*/ 110461 w 988904"/>
              <a:gd name="connsiteY0" fmla="*/ 887797 h 960843"/>
              <a:gd name="connsiteX1" fmla="*/ 86068 w 988904"/>
              <a:gd name="connsiteY1" fmla="*/ 880691 h 960843"/>
              <a:gd name="connsiteX2" fmla="*/ 227971 w 988904"/>
              <a:gd name="connsiteY2" fmla="*/ 724748 h 960843"/>
              <a:gd name="connsiteX3" fmla="*/ 236534 w 988904"/>
              <a:gd name="connsiteY3" fmla="*/ 748655 h 960843"/>
              <a:gd name="connsiteX4" fmla="*/ 110461 w 988904"/>
              <a:gd name="connsiteY4" fmla="*/ 887787 h 960843"/>
              <a:gd name="connsiteX5" fmla="*/ 852668 w 988904"/>
              <a:gd name="connsiteY5" fmla="*/ 960844 h 960843"/>
              <a:gd name="connsiteX6" fmla="*/ 841534 w 988904"/>
              <a:gd name="connsiteY6" fmla="*/ 948328 h 960843"/>
              <a:gd name="connsiteX7" fmla="*/ 722281 w 988904"/>
              <a:gd name="connsiteY7" fmla="*/ 941794 h 960843"/>
              <a:gd name="connsiteX8" fmla="*/ 706107 w 988904"/>
              <a:gd name="connsiteY8" fmla="*/ 922191 h 960843"/>
              <a:gd name="connsiteX9" fmla="*/ 849878 w 988904"/>
              <a:gd name="connsiteY9" fmla="*/ 920744 h 960843"/>
              <a:gd name="connsiteX10" fmla="*/ 899731 w 988904"/>
              <a:gd name="connsiteY10" fmla="*/ 898550 h 960843"/>
              <a:gd name="connsiteX11" fmla="*/ 988904 w 988904"/>
              <a:gd name="connsiteY11" fmla="*/ 943746 h 960843"/>
              <a:gd name="connsiteX12" fmla="*/ 968483 w 988904"/>
              <a:gd name="connsiteY12" fmla="*/ 958844 h 960843"/>
              <a:gd name="connsiteX13" fmla="*/ 900579 w 988904"/>
              <a:gd name="connsiteY13" fmla="*/ 923944 h 960843"/>
              <a:gd name="connsiteX14" fmla="*/ 861708 w 988904"/>
              <a:gd name="connsiteY14" fmla="*/ 946747 h 960843"/>
              <a:gd name="connsiteX15" fmla="*/ 852678 w 988904"/>
              <a:gd name="connsiteY15" fmla="*/ 960844 h 960843"/>
              <a:gd name="connsiteX16" fmla="*/ 575281 w 988904"/>
              <a:gd name="connsiteY16" fmla="*/ 763591 h 960843"/>
              <a:gd name="connsiteX17" fmla="*/ 558908 w 988904"/>
              <a:gd name="connsiteY17" fmla="*/ 762067 h 960843"/>
              <a:gd name="connsiteX18" fmla="*/ 511959 w 988904"/>
              <a:gd name="connsiteY18" fmla="*/ 734320 h 960843"/>
              <a:gd name="connsiteX19" fmla="*/ 458143 w 988904"/>
              <a:gd name="connsiteY19" fmla="*/ 751846 h 960843"/>
              <a:gd name="connsiteX20" fmla="*/ 386648 w 988904"/>
              <a:gd name="connsiteY20" fmla="*/ 702116 h 960843"/>
              <a:gd name="connsiteX21" fmla="*/ 409194 w 988904"/>
              <a:gd name="connsiteY21" fmla="*/ 690420 h 960843"/>
              <a:gd name="connsiteX22" fmla="*/ 460638 w 988904"/>
              <a:gd name="connsiteY22" fmla="*/ 726577 h 960843"/>
              <a:gd name="connsiteX23" fmla="*/ 503234 w 988904"/>
              <a:gd name="connsiteY23" fmla="*/ 706841 h 960843"/>
              <a:gd name="connsiteX24" fmla="*/ 514217 w 988904"/>
              <a:gd name="connsiteY24" fmla="*/ 693163 h 960843"/>
              <a:gd name="connsiteX25" fmla="*/ 523799 w 988904"/>
              <a:gd name="connsiteY25" fmla="*/ 707879 h 960843"/>
              <a:gd name="connsiteX26" fmla="*/ 563699 w 988904"/>
              <a:gd name="connsiteY26" fmla="*/ 737121 h 960843"/>
              <a:gd name="connsiteX27" fmla="*/ 629983 w 988904"/>
              <a:gd name="connsiteY27" fmla="*/ 720128 h 960843"/>
              <a:gd name="connsiteX28" fmla="*/ 644614 w 988904"/>
              <a:gd name="connsiteY28" fmla="*/ 740893 h 960843"/>
              <a:gd name="connsiteX29" fmla="*/ 575281 w 988904"/>
              <a:gd name="connsiteY29" fmla="*/ 763581 h 960843"/>
              <a:gd name="connsiteX30" fmla="*/ 22746 w 988904"/>
              <a:gd name="connsiteY30" fmla="*/ 757961 h 960843"/>
              <a:gd name="connsiteX31" fmla="*/ 0 w 988904"/>
              <a:gd name="connsiteY31" fmla="*/ 746646 h 960843"/>
              <a:gd name="connsiteX32" fmla="*/ 130607 w 988904"/>
              <a:gd name="connsiteY32" fmla="*/ 686571 h 960843"/>
              <a:gd name="connsiteX33" fmla="*/ 167030 w 988904"/>
              <a:gd name="connsiteY33" fmla="*/ 645948 h 960843"/>
              <a:gd name="connsiteX34" fmla="*/ 266890 w 988904"/>
              <a:gd name="connsiteY34" fmla="*/ 650710 h 960843"/>
              <a:gd name="connsiteX35" fmla="*/ 254432 w 988904"/>
              <a:gd name="connsiteY35" fmla="*/ 672827 h 960843"/>
              <a:gd name="connsiteX36" fmla="*/ 178193 w 988904"/>
              <a:gd name="connsiteY36" fmla="*/ 668750 h 960843"/>
              <a:gd name="connsiteX37" fmla="*/ 152029 w 988904"/>
              <a:gd name="connsiteY37" fmla="*/ 705441 h 960843"/>
              <a:gd name="connsiteX38" fmla="*/ 149552 w 988904"/>
              <a:gd name="connsiteY38" fmla="*/ 722014 h 960843"/>
              <a:gd name="connsiteX39" fmla="*/ 134274 w 988904"/>
              <a:gd name="connsiteY39" fmla="*/ 715175 h 960843"/>
              <a:gd name="connsiteX40" fmla="*/ 22736 w 988904"/>
              <a:gd name="connsiteY40" fmla="*/ 757961 h 960843"/>
              <a:gd name="connsiteX41" fmla="*/ 319821 w 988904"/>
              <a:gd name="connsiteY41" fmla="*/ 301723 h 960843"/>
              <a:gd name="connsiteX42" fmla="*/ 294627 w 988904"/>
              <a:gd name="connsiteY42" fmla="*/ 298580 h 960843"/>
              <a:gd name="connsiteX43" fmla="*/ 215512 w 988904"/>
              <a:gd name="connsiteY43" fmla="*/ 22422 h 960843"/>
              <a:gd name="connsiteX44" fmla="*/ 227428 w 988904"/>
              <a:gd name="connsiteY44" fmla="*/ 0 h 960843"/>
              <a:gd name="connsiteX45" fmla="*/ 319821 w 988904"/>
              <a:gd name="connsiteY45" fmla="*/ 301723 h 960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988904" h="960843">
                <a:moveTo>
                  <a:pt x="110461" y="887797"/>
                </a:moveTo>
                <a:lnTo>
                  <a:pt x="86068" y="880691"/>
                </a:lnTo>
                <a:cubicBezTo>
                  <a:pt x="87458" y="875900"/>
                  <a:pt x="121434" y="762848"/>
                  <a:pt x="227971" y="724748"/>
                </a:cubicBezTo>
                <a:lnTo>
                  <a:pt x="236534" y="748655"/>
                </a:lnTo>
                <a:cubicBezTo>
                  <a:pt x="142418" y="782317"/>
                  <a:pt x="110766" y="886749"/>
                  <a:pt x="110461" y="887787"/>
                </a:cubicBezTo>
                <a:moveTo>
                  <a:pt x="852668" y="960844"/>
                </a:moveTo>
                <a:lnTo>
                  <a:pt x="841534" y="948328"/>
                </a:lnTo>
                <a:cubicBezTo>
                  <a:pt x="788213" y="888530"/>
                  <a:pt x="724938" y="939584"/>
                  <a:pt x="722281" y="941794"/>
                </a:cubicBezTo>
                <a:lnTo>
                  <a:pt x="706107" y="922191"/>
                </a:lnTo>
                <a:cubicBezTo>
                  <a:pt x="733425" y="899665"/>
                  <a:pt x="796347" y="872776"/>
                  <a:pt x="849878" y="920744"/>
                </a:cubicBezTo>
                <a:cubicBezTo>
                  <a:pt x="863003" y="906837"/>
                  <a:pt x="879996" y="899217"/>
                  <a:pt x="899731" y="898550"/>
                </a:cubicBezTo>
                <a:cubicBezTo>
                  <a:pt x="931555" y="897636"/>
                  <a:pt x="968426" y="916057"/>
                  <a:pt x="988904" y="943746"/>
                </a:cubicBezTo>
                <a:lnTo>
                  <a:pt x="968483" y="958844"/>
                </a:lnTo>
                <a:cubicBezTo>
                  <a:pt x="955148" y="940813"/>
                  <a:pt x="927487" y="922858"/>
                  <a:pt x="900579" y="923944"/>
                </a:cubicBezTo>
                <a:cubicBezTo>
                  <a:pt x="884129" y="924497"/>
                  <a:pt x="871061" y="932164"/>
                  <a:pt x="861708" y="946747"/>
                </a:cubicBezTo>
                <a:lnTo>
                  <a:pt x="852678" y="960844"/>
                </a:lnTo>
                <a:moveTo>
                  <a:pt x="575281" y="763591"/>
                </a:moveTo>
                <a:cubicBezTo>
                  <a:pt x="569909" y="763591"/>
                  <a:pt x="564423" y="763143"/>
                  <a:pt x="558908" y="762067"/>
                </a:cubicBezTo>
                <a:cubicBezTo>
                  <a:pt x="540715" y="758552"/>
                  <a:pt x="524961" y="749246"/>
                  <a:pt x="511959" y="734320"/>
                </a:cubicBezTo>
                <a:cubicBezTo>
                  <a:pt x="496557" y="747655"/>
                  <a:pt x="477907" y="753866"/>
                  <a:pt x="458143" y="751846"/>
                </a:cubicBezTo>
                <a:cubicBezTo>
                  <a:pt x="429311" y="749008"/>
                  <a:pt x="400593" y="729015"/>
                  <a:pt x="386648" y="702116"/>
                </a:cubicBezTo>
                <a:lnTo>
                  <a:pt x="409194" y="690420"/>
                </a:lnTo>
                <a:cubicBezTo>
                  <a:pt x="419186" y="709689"/>
                  <a:pt x="440341" y="724567"/>
                  <a:pt x="460638" y="726577"/>
                </a:cubicBezTo>
                <a:cubicBezTo>
                  <a:pt x="477088" y="728215"/>
                  <a:pt x="491423" y="721576"/>
                  <a:pt x="503234" y="706841"/>
                </a:cubicBezTo>
                <a:lnTo>
                  <a:pt x="514217" y="693163"/>
                </a:lnTo>
                <a:lnTo>
                  <a:pt x="523799" y="707879"/>
                </a:lnTo>
                <a:cubicBezTo>
                  <a:pt x="534581" y="724472"/>
                  <a:pt x="547659" y="734044"/>
                  <a:pt x="563699" y="737121"/>
                </a:cubicBezTo>
                <a:cubicBezTo>
                  <a:pt x="596465" y="743388"/>
                  <a:pt x="629660" y="720357"/>
                  <a:pt x="629983" y="720128"/>
                </a:cubicBezTo>
                <a:lnTo>
                  <a:pt x="644614" y="740893"/>
                </a:lnTo>
                <a:cubicBezTo>
                  <a:pt x="643099" y="741959"/>
                  <a:pt x="611896" y="763581"/>
                  <a:pt x="575281" y="763581"/>
                </a:cubicBezTo>
                <a:moveTo>
                  <a:pt x="22746" y="757961"/>
                </a:moveTo>
                <a:lnTo>
                  <a:pt x="0" y="746646"/>
                </a:lnTo>
                <a:cubicBezTo>
                  <a:pt x="15697" y="714947"/>
                  <a:pt x="62151" y="664664"/>
                  <a:pt x="130607" y="686571"/>
                </a:cubicBezTo>
                <a:cubicBezTo>
                  <a:pt x="136893" y="668484"/>
                  <a:pt x="149295" y="654615"/>
                  <a:pt x="167030" y="645948"/>
                </a:cubicBezTo>
                <a:cubicBezTo>
                  <a:pt x="195815" y="631850"/>
                  <a:pt x="236877" y="633832"/>
                  <a:pt x="266890" y="650710"/>
                </a:cubicBezTo>
                <a:lnTo>
                  <a:pt x="254432" y="672827"/>
                </a:lnTo>
                <a:cubicBezTo>
                  <a:pt x="234886" y="661845"/>
                  <a:pt x="202406" y="656930"/>
                  <a:pt x="178193" y="668750"/>
                </a:cubicBezTo>
                <a:cubicBezTo>
                  <a:pt x="163411" y="675980"/>
                  <a:pt x="154610" y="688324"/>
                  <a:pt x="152029" y="705441"/>
                </a:cubicBezTo>
                <a:lnTo>
                  <a:pt x="149552" y="722014"/>
                </a:lnTo>
                <a:lnTo>
                  <a:pt x="134274" y="715175"/>
                </a:lnTo>
                <a:cubicBezTo>
                  <a:pt x="61579" y="682571"/>
                  <a:pt x="24289" y="754856"/>
                  <a:pt x="22736" y="757961"/>
                </a:cubicBezTo>
                <a:moveTo>
                  <a:pt x="319821" y="301723"/>
                </a:moveTo>
                <a:lnTo>
                  <a:pt x="294627" y="298580"/>
                </a:lnTo>
                <a:cubicBezTo>
                  <a:pt x="321611" y="82696"/>
                  <a:pt x="219856" y="24775"/>
                  <a:pt x="215512" y="22422"/>
                </a:cubicBezTo>
                <a:lnTo>
                  <a:pt x="227428" y="0"/>
                </a:lnTo>
                <a:cubicBezTo>
                  <a:pt x="232420" y="2629"/>
                  <a:pt x="349148" y="67113"/>
                  <a:pt x="319821" y="301723"/>
                </a:cubicBezTo>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3C3D3E"/>
              </a:solidFill>
              <a:effectLst/>
              <a:uLnTx/>
              <a:uFillTx/>
              <a:latin typeface="Arial"/>
              <a:ea typeface="+mn-ea"/>
              <a:cs typeface="+mn-cs"/>
            </a:endParaRPr>
          </a:p>
        </p:txBody>
      </p:sp>
      <p:sp>
        <p:nvSpPr>
          <p:cNvPr id="35" name="Graphic 2">
            <a:extLst>
              <a:ext uri="{FF2B5EF4-FFF2-40B4-BE49-F238E27FC236}">
                <a16:creationId xmlns:a16="http://schemas.microsoft.com/office/drawing/2014/main" id="{4BE25228-0AFC-C774-B9BC-E3D447495230}"/>
              </a:ext>
            </a:extLst>
          </p:cNvPr>
          <p:cNvSpPr/>
          <p:nvPr/>
        </p:nvSpPr>
        <p:spPr>
          <a:xfrm>
            <a:off x="6013606" y="4064763"/>
            <a:ext cx="395982" cy="487493"/>
          </a:xfrm>
          <a:custGeom>
            <a:avLst/>
            <a:gdLst>
              <a:gd name="connsiteX0" fmla="*/ 140370 w 429844"/>
              <a:gd name="connsiteY0" fmla="*/ 104089 h 539067"/>
              <a:gd name="connsiteX1" fmla="*/ 112509 w 429844"/>
              <a:gd name="connsiteY1" fmla="*/ 97069 h 539067"/>
              <a:gd name="connsiteX2" fmla="*/ 124825 w 429844"/>
              <a:gd name="connsiteY2" fmla="*/ 74876 h 539067"/>
              <a:gd name="connsiteX3" fmla="*/ 147371 w 429844"/>
              <a:gd name="connsiteY3" fmla="*/ 77676 h 539067"/>
              <a:gd name="connsiteX4" fmla="*/ 162601 w 429844"/>
              <a:gd name="connsiteY4" fmla="*/ 63008 h 539067"/>
              <a:gd name="connsiteX5" fmla="*/ 168259 w 429844"/>
              <a:gd name="connsiteY5" fmla="*/ 51921 h 539067"/>
              <a:gd name="connsiteX6" fmla="*/ 179480 w 429844"/>
              <a:gd name="connsiteY6" fmla="*/ 57379 h 539067"/>
              <a:gd name="connsiteX7" fmla="*/ 252870 w 429844"/>
              <a:gd name="connsiteY7" fmla="*/ 61874 h 539067"/>
              <a:gd name="connsiteX8" fmla="*/ 292113 w 429844"/>
              <a:gd name="connsiteY8" fmla="*/ 23574 h 539067"/>
              <a:gd name="connsiteX9" fmla="*/ 302752 w 429844"/>
              <a:gd name="connsiteY9" fmla="*/ 0 h 539067"/>
              <a:gd name="connsiteX10" fmla="*/ 314906 w 429844"/>
              <a:gd name="connsiteY10" fmla="*/ 22822 h 539067"/>
              <a:gd name="connsiteX11" fmla="*/ 425987 w 429844"/>
              <a:gd name="connsiteY11" fmla="*/ 54359 h 539067"/>
              <a:gd name="connsiteX12" fmla="*/ 429844 w 429844"/>
              <a:gd name="connsiteY12" fmla="*/ 79458 h 539067"/>
              <a:gd name="connsiteX13" fmla="*/ 305229 w 429844"/>
              <a:gd name="connsiteY13" fmla="*/ 51921 h 539067"/>
              <a:gd name="connsiteX14" fmla="*/ 261509 w 429844"/>
              <a:gd name="connsiteY14" fmla="*/ 85754 h 539067"/>
              <a:gd name="connsiteX15" fmla="*/ 179070 w 429844"/>
              <a:gd name="connsiteY15" fmla="*/ 84496 h 539067"/>
              <a:gd name="connsiteX16" fmla="*/ 154639 w 429844"/>
              <a:gd name="connsiteY16" fmla="*/ 102013 h 539067"/>
              <a:gd name="connsiteX17" fmla="*/ 140370 w 429844"/>
              <a:gd name="connsiteY17" fmla="*/ 104089 h 539067"/>
              <a:gd name="connsiteX18" fmla="*/ 21832 w 429844"/>
              <a:gd name="connsiteY18" fmla="*/ 539067 h 539067"/>
              <a:gd name="connsiteX19" fmla="*/ 0 w 429844"/>
              <a:gd name="connsiteY19" fmla="*/ 526085 h 539067"/>
              <a:gd name="connsiteX20" fmla="*/ 96079 w 429844"/>
              <a:gd name="connsiteY20" fmla="*/ 453762 h 539067"/>
              <a:gd name="connsiteX21" fmla="*/ 220628 w 429844"/>
              <a:gd name="connsiteY21" fmla="*/ 477203 h 539067"/>
              <a:gd name="connsiteX22" fmla="*/ 207616 w 429844"/>
              <a:gd name="connsiteY22" fmla="*/ 499024 h 539067"/>
              <a:gd name="connsiteX23" fmla="*/ 21832 w 429844"/>
              <a:gd name="connsiteY23" fmla="*/ 539067 h 539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29844" h="539067">
                <a:moveTo>
                  <a:pt x="140370" y="104089"/>
                </a:moveTo>
                <a:cubicBezTo>
                  <a:pt x="130664" y="103975"/>
                  <a:pt x="121110" y="101565"/>
                  <a:pt x="112509" y="97069"/>
                </a:cubicBezTo>
                <a:lnTo>
                  <a:pt x="124825" y="74876"/>
                </a:lnTo>
                <a:cubicBezTo>
                  <a:pt x="124863" y="74876"/>
                  <a:pt x="136560" y="81039"/>
                  <a:pt x="147371" y="77676"/>
                </a:cubicBezTo>
                <a:cubicBezTo>
                  <a:pt x="153562" y="75733"/>
                  <a:pt x="158534" y="70942"/>
                  <a:pt x="162601" y="63008"/>
                </a:cubicBezTo>
                <a:lnTo>
                  <a:pt x="168259" y="51921"/>
                </a:lnTo>
                <a:lnTo>
                  <a:pt x="179480" y="57379"/>
                </a:lnTo>
                <a:cubicBezTo>
                  <a:pt x="187185" y="61151"/>
                  <a:pt x="222266" y="72962"/>
                  <a:pt x="252870" y="61874"/>
                </a:cubicBezTo>
                <a:cubicBezTo>
                  <a:pt x="270301" y="55569"/>
                  <a:pt x="283502" y="42701"/>
                  <a:pt x="292113" y="23574"/>
                </a:cubicBezTo>
                <a:lnTo>
                  <a:pt x="302752" y="0"/>
                </a:lnTo>
                <a:lnTo>
                  <a:pt x="314906" y="22822"/>
                </a:lnTo>
                <a:cubicBezTo>
                  <a:pt x="338490" y="67113"/>
                  <a:pt x="425082" y="54483"/>
                  <a:pt x="425987" y="54359"/>
                </a:cubicBezTo>
                <a:lnTo>
                  <a:pt x="429844" y="79458"/>
                </a:lnTo>
                <a:cubicBezTo>
                  <a:pt x="426034" y="80029"/>
                  <a:pt x="345443" y="91888"/>
                  <a:pt x="305229" y="51921"/>
                </a:cubicBezTo>
                <a:cubicBezTo>
                  <a:pt x="294170" y="67894"/>
                  <a:pt x="279530" y="79258"/>
                  <a:pt x="261509" y="85754"/>
                </a:cubicBezTo>
                <a:cubicBezTo>
                  <a:pt x="230543" y="96946"/>
                  <a:pt x="197520" y="90611"/>
                  <a:pt x="179070" y="84496"/>
                </a:cubicBezTo>
                <a:cubicBezTo>
                  <a:pt x="172526" y="93164"/>
                  <a:pt x="164335" y="99051"/>
                  <a:pt x="154639" y="102013"/>
                </a:cubicBezTo>
                <a:cubicBezTo>
                  <a:pt x="150009" y="103413"/>
                  <a:pt x="145199" y="104118"/>
                  <a:pt x="140370" y="104089"/>
                </a:cubicBezTo>
                <a:moveTo>
                  <a:pt x="21832" y="539067"/>
                </a:moveTo>
                <a:lnTo>
                  <a:pt x="0" y="526085"/>
                </a:lnTo>
                <a:cubicBezTo>
                  <a:pt x="1372" y="523789"/>
                  <a:pt x="34128" y="469564"/>
                  <a:pt x="96079" y="453762"/>
                </a:cubicBezTo>
                <a:cubicBezTo>
                  <a:pt x="135607" y="443694"/>
                  <a:pt x="177508" y="451571"/>
                  <a:pt x="220628" y="477203"/>
                </a:cubicBezTo>
                <a:lnTo>
                  <a:pt x="207616" y="499024"/>
                </a:lnTo>
                <a:cubicBezTo>
                  <a:pt x="89688" y="428911"/>
                  <a:pt x="24546" y="534524"/>
                  <a:pt x="21832" y="539067"/>
                </a:cubicBezTo>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3C3D3E"/>
              </a:solidFill>
              <a:effectLst/>
              <a:uLnTx/>
              <a:uFillTx/>
              <a:latin typeface="Arial"/>
              <a:ea typeface="+mn-ea"/>
              <a:cs typeface="+mn-cs"/>
            </a:endParaRPr>
          </a:p>
        </p:txBody>
      </p:sp>
      <p:sp>
        <p:nvSpPr>
          <p:cNvPr id="36" name="Graphic 2">
            <a:extLst>
              <a:ext uri="{FF2B5EF4-FFF2-40B4-BE49-F238E27FC236}">
                <a16:creationId xmlns:a16="http://schemas.microsoft.com/office/drawing/2014/main" id="{C301F19E-CE47-39FF-01C8-A626A3440DAC}"/>
              </a:ext>
            </a:extLst>
          </p:cNvPr>
          <p:cNvSpPr/>
          <p:nvPr/>
        </p:nvSpPr>
        <p:spPr>
          <a:xfrm>
            <a:off x="5654163" y="4108522"/>
            <a:ext cx="471593" cy="383247"/>
          </a:xfrm>
          <a:custGeom>
            <a:avLst/>
            <a:gdLst>
              <a:gd name="connsiteX0" fmla="*/ 493471 w 511921"/>
              <a:gd name="connsiteY0" fmla="*/ 423793 h 423793"/>
              <a:gd name="connsiteX1" fmla="*/ 452590 w 511921"/>
              <a:gd name="connsiteY1" fmla="*/ 206785 h 423793"/>
              <a:gd name="connsiteX2" fmla="*/ 474488 w 511921"/>
              <a:gd name="connsiteY2" fmla="*/ 219682 h 423793"/>
              <a:gd name="connsiteX3" fmla="*/ 463553 w 511921"/>
              <a:gd name="connsiteY3" fmla="*/ 213234 h 423793"/>
              <a:gd name="connsiteX4" fmla="*/ 474507 w 511921"/>
              <a:gd name="connsiteY4" fmla="*/ 219635 h 423793"/>
              <a:gd name="connsiteX5" fmla="*/ 511921 w 511921"/>
              <a:gd name="connsiteY5" fmla="*/ 406363 h 423793"/>
              <a:gd name="connsiteX6" fmla="*/ 493471 w 511921"/>
              <a:gd name="connsiteY6" fmla="*/ 423793 h 423793"/>
              <a:gd name="connsiteX7" fmla="*/ 25384 w 511921"/>
              <a:gd name="connsiteY7" fmla="*/ 228883 h 423793"/>
              <a:gd name="connsiteX8" fmla="*/ 0 w 511921"/>
              <a:gd name="connsiteY8" fmla="*/ 228293 h 423793"/>
              <a:gd name="connsiteX9" fmla="*/ 143161 w 511921"/>
              <a:gd name="connsiteY9" fmla="*/ 73978 h 423793"/>
              <a:gd name="connsiteX10" fmla="*/ 235382 w 511921"/>
              <a:gd name="connsiteY10" fmla="*/ 3865 h 423793"/>
              <a:gd name="connsiteX11" fmla="*/ 363922 w 511921"/>
              <a:gd name="connsiteY11" fmla="*/ 26801 h 423793"/>
              <a:gd name="connsiteX12" fmla="*/ 350473 w 511921"/>
              <a:gd name="connsiteY12" fmla="*/ 48366 h 423793"/>
              <a:gd name="connsiteX13" fmla="*/ 241068 w 511921"/>
              <a:gd name="connsiteY13" fmla="*/ 28611 h 423793"/>
              <a:gd name="connsiteX14" fmla="*/ 161668 w 511921"/>
              <a:gd name="connsiteY14" fmla="*/ 92295 h 423793"/>
              <a:gd name="connsiteX15" fmla="*/ 158525 w 511921"/>
              <a:gd name="connsiteY15" fmla="*/ 97496 h 423793"/>
              <a:gd name="connsiteX16" fmla="*/ 152505 w 511921"/>
              <a:gd name="connsiteY16" fmla="*/ 98286 h 423793"/>
              <a:gd name="connsiteX17" fmla="*/ 25384 w 511921"/>
              <a:gd name="connsiteY17" fmla="*/ 228874 h 423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11921" h="423793">
                <a:moveTo>
                  <a:pt x="493471" y="423793"/>
                </a:moveTo>
                <a:cubicBezTo>
                  <a:pt x="390744" y="315123"/>
                  <a:pt x="451971" y="207871"/>
                  <a:pt x="452590" y="206785"/>
                </a:cubicBezTo>
                <a:lnTo>
                  <a:pt x="474488" y="219682"/>
                </a:lnTo>
                <a:lnTo>
                  <a:pt x="463553" y="213234"/>
                </a:lnTo>
                <a:lnTo>
                  <a:pt x="474507" y="219635"/>
                </a:lnTo>
                <a:cubicBezTo>
                  <a:pt x="472354" y="223378"/>
                  <a:pt x="422672" y="311932"/>
                  <a:pt x="511921" y="406363"/>
                </a:cubicBezTo>
                <a:lnTo>
                  <a:pt x="493471" y="423793"/>
                </a:lnTo>
                <a:moveTo>
                  <a:pt x="25384" y="228883"/>
                </a:moveTo>
                <a:lnTo>
                  <a:pt x="0" y="228293"/>
                </a:lnTo>
                <a:cubicBezTo>
                  <a:pt x="2096" y="140206"/>
                  <a:pt x="50254" y="88314"/>
                  <a:pt x="143161" y="73978"/>
                </a:cubicBezTo>
                <a:cubicBezTo>
                  <a:pt x="167354" y="36259"/>
                  <a:pt x="198349" y="12685"/>
                  <a:pt x="235382" y="3865"/>
                </a:cubicBezTo>
                <a:cubicBezTo>
                  <a:pt x="301180" y="-11823"/>
                  <a:pt x="361397" y="25210"/>
                  <a:pt x="363922" y="26801"/>
                </a:cubicBezTo>
                <a:lnTo>
                  <a:pt x="350473" y="48366"/>
                </a:lnTo>
                <a:cubicBezTo>
                  <a:pt x="349920" y="48003"/>
                  <a:pt x="296351" y="15314"/>
                  <a:pt x="241068" y="28611"/>
                </a:cubicBezTo>
                <a:cubicBezTo>
                  <a:pt x="209331" y="36231"/>
                  <a:pt x="182623" y="57662"/>
                  <a:pt x="161668" y="92295"/>
                </a:cubicBezTo>
                <a:lnTo>
                  <a:pt x="158525" y="97496"/>
                </a:lnTo>
                <a:lnTo>
                  <a:pt x="152505" y="98286"/>
                </a:lnTo>
                <a:cubicBezTo>
                  <a:pt x="68799" y="109554"/>
                  <a:pt x="27213" y="152264"/>
                  <a:pt x="25384" y="228874"/>
                </a:cubicBezTo>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3C3D3E"/>
              </a:solidFill>
              <a:effectLst/>
              <a:uLnTx/>
              <a:uFillTx/>
              <a:latin typeface="Arial"/>
              <a:ea typeface="+mn-ea"/>
              <a:cs typeface="+mn-cs"/>
            </a:endParaRPr>
          </a:p>
        </p:txBody>
      </p:sp>
      <p:sp>
        <p:nvSpPr>
          <p:cNvPr id="37" name="Graphic 2">
            <a:extLst>
              <a:ext uri="{FF2B5EF4-FFF2-40B4-BE49-F238E27FC236}">
                <a16:creationId xmlns:a16="http://schemas.microsoft.com/office/drawing/2014/main" id="{1C608217-737E-4D91-BF0F-D946DAE250CC}"/>
              </a:ext>
            </a:extLst>
          </p:cNvPr>
          <p:cNvSpPr/>
          <p:nvPr/>
        </p:nvSpPr>
        <p:spPr>
          <a:xfrm>
            <a:off x="5816480" y="4204391"/>
            <a:ext cx="178277" cy="289790"/>
          </a:xfrm>
          <a:custGeom>
            <a:avLst/>
            <a:gdLst>
              <a:gd name="connsiteX0" fmla="*/ 190438 w 193523"/>
              <a:gd name="connsiteY0" fmla="*/ 320449 h 320449"/>
              <a:gd name="connsiteX1" fmla="*/ 122905 w 193523"/>
              <a:gd name="connsiteY1" fmla="*/ 280854 h 320449"/>
              <a:gd name="connsiteX2" fmla="*/ 100340 w 193523"/>
              <a:gd name="connsiteY2" fmla="*/ 198577 h 320449"/>
              <a:gd name="connsiteX3" fmla="*/ 56363 w 193523"/>
              <a:gd name="connsiteY3" fmla="*/ 162658 h 320449"/>
              <a:gd name="connsiteX4" fmla="*/ 43971 w 193523"/>
              <a:gd name="connsiteY4" fmla="*/ 100717 h 320449"/>
              <a:gd name="connsiteX5" fmla="*/ 9948 w 193523"/>
              <a:gd name="connsiteY5" fmla="*/ 70913 h 320449"/>
              <a:gd name="connsiteX6" fmla="*/ 3681 w 193523"/>
              <a:gd name="connsiteY6" fmla="*/ 0 h 320449"/>
              <a:gd name="connsiteX7" fmla="*/ 28084 w 193523"/>
              <a:gd name="connsiteY7" fmla="*/ 7029 h 320449"/>
              <a:gd name="connsiteX8" fmla="*/ 15892 w 193523"/>
              <a:gd name="connsiteY8" fmla="*/ 3515 h 320449"/>
              <a:gd name="connsiteX9" fmla="*/ 28093 w 193523"/>
              <a:gd name="connsiteY9" fmla="*/ 7010 h 320449"/>
              <a:gd name="connsiteX10" fmla="*/ 32170 w 193523"/>
              <a:gd name="connsiteY10" fmla="*/ 58607 h 320449"/>
              <a:gd name="connsiteX11" fmla="*/ 62117 w 193523"/>
              <a:gd name="connsiteY11" fmla="*/ 80162 h 320449"/>
              <a:gd name="connsiteX12" fmla="*/ 74470 w 193523"/>
              <a:gd name="connsiteY12" fmla="*/ 83563 h 320449"/>
              <a:gd name="connsiteX13" fmla="*/ 70956 w 193523"/>
              <a:gd name="connsiteY13" fmla="*/ 95907 h 320449"/>
              <a:gd name="connsiteX14" fmla="*/ 77995 w 193523"/>
              <a:gd name="connsiteY14" fmla="*/ 149362 h 320449"/>
              <a:gd name="connsiteX15" fmla="*/ 116714 w 193523"/>
              <a:gd name="connsiteY15" fmla="*/ 176784 h 320449"/>
              <a:gd name="connsiteX16" fmla="*/ 128935 w 193523"/>
              <a:gd name="connsiteY16" fmla="*/ 179127 h 320449"/>
              <a:gd name="connsiteX17" fmla="*/ 126820 w 193523"/>
              <a:gd name="connsiteY17" fmla="*/ 191386 h 320449"/>
              <a:gd name="connsiteX18" fmla="*/ 143298 w 193523"/>
              <a:gd name="connsiteY18" fmla="*/ 265709 h 320449"/>
              <a:gd name="connsiteX19" fmla="*/ 193524 w 193523"/>
              <a:gd name="connsiteY19" fmla="*/ 295246 h 320449"/>
              <a:gd name="connsiteX20" fmla="*/ 190438 w 193523"/>
              <a:gd name="connsiteY20" fmla="*/ 320440 h 320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93523" h="320449">
                <a:moveTo>
                  <a:pt x="190438" y="320449"/>
                </a:moveTo>
                <a:cubicBezTo>
                  <a:pt x="163425" y="317144"/>
                  <a:pt x="139450" y="303085"/>
                  <a:pt x="122905" y="280854"/>
                </a:cubicBezTo>
                <a:cubicBezTo>
                  <a:pt x="105884" y="257956"/>
                  <a:pt x="97893" y="228495"/>
                  <a:pt x="100340" y="198577"/>
                </a:cubicBezTo>
                <a:cubicBezTo>
                  <a:pt x="82386" y="192224"/>
                  <a:pt x="66755" y="179575"/>
                  <a:pt x="56363" y="162658"/>
                </a:cubicBezTo>
                <a:cubicBezTo>
                  <a:pt x="45029" y="144256"/>
                  <a:pt x="40733" y="122234"/>
                  <a:pt x="43971" y="100717"/>
                </a:cubicBezTo>
                <a:cubicBezTo>
                  <a:pt x="28894" y="94374"/>
                  <a:pt x="17492" y="84372"/>
                  <a:pt x="9948" y="70913"/>
                </a:cubicBezTo>
                <a:cubicBezTo>
                  <a:pt x="-7502" y="39767"/>
                  <a:pt x="3214" y="1609"/>
                  <a:pt x="3681" y="0"/>
                </a:cubicBezTo>
                <a:lnTo>
                  <a:pt x="28084" y="7029"/>
                </a:lnTo>
                <a:lnTo>
                  <a:pt x="15892" y="3515"/>
                </a:lnTo>
                <a:lnTo>
                  <a:pt x="28093" y="7010"/>
                </a:lnTo>
                <a:cubicBezTo>
                  <a:pt x="28017" y="7286"/>
                  <a:pt x="19873" y="36824"/>
                  <a:pt x="32170" y="58607"/>
                </a:cubicBezTo>
                <a:cubicBezTo>
                  <a:pt x="38152" y="69227"/>
                  <a:pt x="47944" y="76276"/>
                  <a:pt x="62117" y="80162"/>
                </a:cubicBezTo>
                <a:lnTo>
                  <a:pt x="74470" y="83563"/>
                </a:lnTo>
                <a:lnTo>
                  <a:pt x="70956" y="95907"/>
                </a:lnTo>
                <a:cubicBezTo>
                  <a:pt x="65746" y="114119"/>
                  <a:pt x="68317" y="133617"/>
                  <a:pt x="77995" y="149362"/>
                </a:cubicBezTo>
                <a:cubicBezTo>
                  <a:pt x="86987" y="163982"/>
                  <a:pt x="100721" y="173698"/>
                  <a:pt x="116714" y="176784"/>
                </a:cubicBezTo>
                <a:lnTo>
                  <a:pt x="128935" y="179127"/>
                </a:lnTo>
                <a:lnTo>
                  <a:pt x="126820" y="191386"/>
                </a:lnTo>
                <a:cubicBezTo>
                  <a:pt x="122210" y="218341"/>
                  <a:pt x="128210" y="245440"/>
                  <a:pt x="143298" y="265709"/>
                </a:cubicBezTo>
                <a:cubicBezTo>
                  <a:pt x="155814" y="282550"/>
                  <a:pt x="173178" y="292732"/>
                  <a:pt x="193524" y="295246"/>
                </a:cubicBezTo>
                <a:lnTo>
                  <a:pt x="190438" y="320440"/>
                </a:lnTo>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3C3D3E"/>
              </a:solidFill>
              <a:effectLst/>
              <a:uLnTx/>
              <a:uFillTx/>
              <a:latin typeface="Arial"/>
              <a:ea typeface="+mn-ea"/>
              <a:cs typeface="+mn-cs"/>
            </a:endParaRPr>
          </a:p>
        </p:txBody>
      </p:sp>
      <p:sp>
        <p:nvSpPr>
          <p:cNvPr id="38" name="Graphic 2">
            <a:extLst>
              <a:ext uri="{FF2B5EF4-FFF2-40B4-BE49-F238E27FC236}">
                <a16:creationId xmlns:a16="http://schemas.microsoft.com/office/drawing/2014/main" id="{7E1714FB-66C9-D7D8-B0B8-A45BE81DA75A}"/>
              </a:ext>
            </a:extLst>
          </p:cNvPr>
          <p:cNvSpPr/>
          <p:nvPr/>
        </p:nvSpPr>
        <p:spPr>
          <a:xfrm>
            <a:off x="5540678" y="4198258"/>
            <a:ext cx="618876" cy="556281"/>
          </a:xfrm>
          <a:custGeom>
            <a:avLst/>
            <a:gdLst>
              <a:gd name="connsiteX0" fmla="*/ 234364 w 671799"/>
              <a:gd name="connsiteY0" fmla="*/ 215160 h 615133"/>
              <a:gd name="connsiteX1" fmla="*/ 164927 w 671799"/>
              <a:gd name="connsiteY1" fmla="*/ 203225 h 615133"/>
              <a:gd name="connsiteX2" fmla="*/ 173518 w 671799"/>
              <a:gd name="connsiteY2" fmla="*/ 179318 h 615133"/>
              <a:gd name="connsiteX3" fmla="*/ 359256 w 671799"/>
              <a:gd name="connsiteY3" fmla="*/ 151981 h 615133"/>
              <a:gd name="connsiteX4" fmla="*/ 373581 w 671799"/>
              <a:gd name="connsiteY4" fmla="*/ 172945 h 615133"/>
              <a:gd name="connsiteX5" fmla="*/ 234364 w 671799"/>
              <a:gd name="connsiteY5" fmla="*/ 215160 h 615133"/>
              <a:gd name="connsiteX6" fmla="*/ 565672 w 671799"/>
              <a:gd name="connsiteY6" fmla="*/ 56655 h 615133"/>
              <a:gd name="connsiteX7" fmla="*/ 454858 w 671799"/>
              <a:gd name="connsiteY7" fmla="*/ 17916 h 615133"/>
              <a:gd name="connsiteX8" fmla="*/ 465022 w 671799"/>
              <a:gd name="connsiteY8" fmla="*/ 10296 h 615133"/>
              <a:gd name="connsiteX9" fmla="*/ 474213 w 671799"/>
              <a:gd name="connsiteY9" fmla="*/ 1571 h 615133"/>
              <a:gd name="connsiteX10" fmla="*/ 656922 w 671799"/>
              <a:gd name="connsiteY10" fmla="*/ 0 h 615133"/>
              <a:gd name="connsiteX11" fmla="*/ 671800 w 671799"/>
              <a:gd name="connsiteY11" fmla="*/ 20593 h 615133"/>
              <a:gd name="connsiteX12" fmla="*/ 565672 w 671799"/>
              <a:gd name="connsiteY12" fmla="*/ 56655 h 615133"/>
              <a:gd name="connsiteX13" fmla="*/ 161021 w 671799"/>
              <a:gd name="connsiteY13" fmla="*/ 615134 h 615133"/>
              <a:gd name="connsiteX14" fmla="*/ 70001 w 671799"/>
              <a:gd name="connsiteY14" fmla="*/ 569043 h 615133"/>
              <a:gd name="connsiteX15" fmla="*/ 47131 w 671799"/>
              <a:gd name="connsiteY15" fmla="*/ 459429 h 615133"/>
              <a:gd name="connsiteX16" fmla="*/ 268 w 671799"/>
              <a:gd name="connsiteY16" fmla="*/ 376771 h 615133"/>
              <a:gd name="connsiteX17" fmla="*/ 23252 w 671799"/>
              <a:gd name="connsiteY17" fmla="*/ 306143 h 615133"/>
              <a:gd name="connsiteX18" fmla="*/ 42188 w 671799"/>
              <a:gd name="connsiteY18" fmla="*/ 323059 h 615133"/>
              <a:gd name="connsiteX19" fmla="*/ 25614 w 671799"/>
              <a:gd name="connsiteY19" fmla="*/ 375190 h 615133"/>
              <a:gd name="connsiteX20" fmla="*/ 69334 w 671799"/>
              <a:gd name="connsiteY20" fmla="*/ 444979 h 615133"/>
              <a:gd name="connsiteX21" fmla="*/ 75639 w 671799"/>
              <a:gd name="connsiteY21" fmla="*/ 450161 h 615133"/>
              <a:gd name="connsiteX22" fmla="*/ 73544 w 671799"/>
              <a:gd name="connsiteY22" fmla="*/ 458067 h 615133"/>
              <a:gd name="connsiteX23" fmla="*/ 90298 w 671799"/>
              <a:gd name="connsiteY23" fmla="*/ 553764 h 615133"/>
              <a:gd name="connsiteX24" fmla="*/ 161555 w 671799"/>
              <a:gd name="connsiteY24" fmla="*/ 589731 h 615133"/>
              <a:gd name="connsiteX25" fmla="*/ 161021 w 671799"/>
              <a:gd name="connsiteY25" fmla="*/ 615134 h 615133"/>
              <a:gd name="connsiteX26" fmla="*/ 197093 w 671799"/>
              <a:gd name="connsiteY26" fmla="*/ 531343 h 615133"/>
              <a:gd name="connsiteX27" fmla="*/ 149620 w 671799"/>
              <a:gd name="connsiteY27" fmla="*/ 521370 h 615133"/>
              <a:gd name="connsiteX28" fmla="*/ 160250 w 671799"/>
              <a:gd name="connsiteY28" fmla="*/ 498310 h 615133"/>
              <a:gd name="connsiteX29" fmla="*/ 236603 w 671799"/>
              <a:gd name="connsiteY29" fmla="*/ 496300 h 615133"/>
              <a:gd name="connsiteX30" fmla="*/ 259739 w 671799"/>
              <a:gd name="connsiteY30" fmla="*/ 457657 h 615133"/>
              <a:gd name="connsiteX31" fmla="*/ 260891 w 671799"/>
              <a:gd name="connsiteY31" fmla="*/ 440950 h 615133"/>
              <a:gd name="connsiteX32" fmla="*/ 276665 w 671799"/>
              <a:gd name="connsiteY32" fmla="*/ 446570 h 615133"/>
              <a:gd name="connsiteX33" fmla="*/ 384440 w 671799"/>
              <a:gd name="connsiteY33" fmla="*/ 395040 h 615133"/>
              <a:gd name="connsiteX34" fmla="*/ 408024 w 671799"/>
              <a:gd name="connsiteY34" fmla="*/ 404470 h 615133"/>
              <a:gd name="connsiteX35" fmla="*/ 282599 w 671799"/>
              <a:gd name="connsiteY35" fmla="*/ 474764 h 615133"/>
              <a:gd name="connsiteX36" fmla="*/ 249547 w 671799"/>
              <a:gd name="connsiteY36" fmla="*/ 518170 h 615133"/>
              <a:gd name="connsiteX37" fmla="*/ 197093 w 671799"/>
              <a:gd name="connsiteY37" fmla="*/ 531343 h 615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671799" h="615133">
                <a:moveTo>
                  <a:pt x="234364" y="215160"/>
                </a:moveTo>
                <a:cubicBezTo>
                  <a:pt x="212295" y="215160"/>
                  <a:pt x="188825" y="211807"/>
                  <a:pt x="164927" y="203225"/>
                </a:cubicBezTo>
                <a:lnTo>
                  <a:pt x="173518" y="179318"/>
                </a:lnTo>
                <a:cubicBezTo>
                  <a:pt x="267883" y="213255"/>
                  <a:pt x="358351" y="152600"/>
                  <a:pt x="359256" y="151981"/>
                </a:cubicBezTo>
                <a:lnTo>
                  <a:pt x="373581" y="172945"/>
                </a:lnTo>
                <a:cubicBezTo>
                  <a:pt x="370391" y="175136"/>
                  <a:pt x="310678" y="215160"/>
                  <a:pt x="234364" y="215160"/>
                </a:cubicBezTo>
                <a:moveTo>
                  <a:pt x="565672" y="56655"/>
                </a:moveTo>
                <a:cubicBezTo>
                  <a:pt x="505036" y="56655"/>
                  <a:pt x="459792" y="24479"/>
                  <a:pt x="454858" y="17916"/>
                </a:cubicBezTo>
                <a:lnTo>
                  <a:pt x="465022" y="10296"/>
                </a:lnTo>
                <a:lnTo>
                  <a:pt x="474213" y="1571"/>
                </a:lnTo>
                <a:cubicBezTo>
                  <a:pt x="475013" y="2305"/>
                  <a:pt x="561005" y="69485"/>
                  <a:pt x="656922" y="0"/>
                </a:cubicBezTo>
                <a:lnTo>
                  <a:pt x="671800" y="20593"/>
                </a:lnTo>
                <a:cubicBezTo>
                  <a:pt x="634595" y="47530"/>
                  <a:pt x="597943" y="56655"/>
                  <a:pt x="565672" y="56655"/>
                </a:cubicBezTo>
                <a:moveTo>
                  <a:pt x="161021" y="615134"/>
                </a:moveTo>
                <a:cubicBezTo>
                  <a:pt x="124093" y="614363"/>
                  <a:pt x="91775" y="597989"/>
                  <a:pt x="70001" y="569043"/>
                </a:cubicBezTo>
                <a:cubicBezTo>
                  <a:pt x="47341" y="538906"/>
                  <a:pt x="39025" y="498462"/>
                  <a:pt x="47131" y="459429"/>
                </a:cubicBezTo>
                <a:cubicBezTo>
                  <a:pt x="18251" y="433931"/>
                  <a:pt x="2488" y="406155"/>
                  <a:pt x="268" y="376771"/>
                </a:cubicBezTo>
                <a:cubicBezTo>
                  <a:pt x="-2846" y="335680"/>
                  <a:pt x="22176" y="307334"/>
                  <a:pt x="23252" y="306143"/>
                </a:cubicBezTo>
                <a:lnTo>
                  <a:pt x="42188" y="323059"/>
                </a:lnTo>
                <a:cubicBezTo>
                  <a:pt x="41997" y="323288"/>
                  <a:pt x="23185" y="345034"/>
                  <a:pt x="25614" y="375190"/>
                </a:cubicBezTo>
                <a:cubicBezTo>
                  <a:pt x="27567" y="399288"/>
                  <a:pt x="42264" y="422758"/>
                  <a:pt x="69334" y="444979"/>
                </a:cubicBezTo>
                <a:lnTo>
                  <a:pt x="75639" y="450161"/>
                </a:lnTo>
                <a:lnTo>
                  <a:pt x="73544" y="458067"/>
                </a:lnTo>
                <a:cubicBezTo>
                  <a:pt x="64495" y="492004"/>
                  <a:pt x="70763" y="527771"/>
                  <a:pt x="90298" y="553764"/>
                </a:cubicBezTo>
                <a:cubicBezTo>
                  <a:pt x="107291" y="576358"/>
                  <a:pt x="132589" y="589140"/>
                  <a:pt x="161555" y="589731"/>
                </a:cubicBezTo>
                <a:lnTo>
                  <a:pt x="161021" y="615134"/>
                </a:lnTo>
                <a:moveTo>
                  <a:pt x="197093" y="531343"/>
                </a:moveTo>
                <a:cubicBezTo>
                  <a:pt x="180691" y="531343"/>
                  <a:pt x="164108" y="528047"/>
                  <a:pt x="149620" y="521370"/>
                </a:cubicBezTo>
                <a:lnTo>
                  <a:pt x="160250" y="498310"/>
                </a:lnTo>
                <a:cubicBezTo>
                  <a:pt x="180634" y="507702"/>
                  <a:pt x="213400" y="510064"/>
                  <a:pt x="236603" y="496300"/>
                </a:cubicBezTo>
                <a:cubicBezTo>
                  <a:pt x="250747" y="487928"/>
                  <a:pt x="258529" y="474916"/>
                  <a:pt x="259739" y="457657"/>
                </a:cubicBezTo>
                <a:lnTo>
                  <a:pt x="260891" y="440950"/>
                </a:lnTo>
                <a:lnTo>
                  <a:pt x="276665" y="446570"/>
                </a:lnTo>
                <a:cubicBezTo>
                  <a:pt x="352131" y="473402"/>
                  <a:pt x="383154" y="398240"/>
                  <a:pt x="384440" y="395040"/>
                </a:cubicBezTo>
                <a:lnTo>
                  <a:pt x="408024" y="404470"/>
                </a:lnTo>
                <a:cubicBezTo>
                  <a:pt x="394889" y="437331"/>
                  <a:pt x="352541" y="491128"/>
                  <a:pt x="282599" y="474764"/>
                </a:cubicBezTo>
                <a:cubicBezTo>
                  <a:pt x="277770" y="493261"/>
                  <a:pt x="266530" y="508102"/>
                  <a:pt x="249547" y="518170"/>
                </a:cubicBezTo>
                <a:cubicBezTo>
                  <a:pt x="234745" y="526932"/>
                  <a:pt x="216067" y="531343"/>
                  <a:pt x="197093" y="531343"/>
                </a:cubicBezTo>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3C3D3E"/>
              </a:solidFill>
              <a:effectLst/>
              <a:uLnTx/>
              <a:uFillTx/>
              <a:latin typeface="Arial"/>
              <a:ea typeface="+mn-ea"/>
              <a:cs typeface="+mn-cs"/>
            </a:endParaRPr>
          </a:p>
        </p:txBody>
      </p:sp>
      <p:sp>
        <p:nvSpPr>
          <p:cNvPr id="39" name="Graphic 2">
            <a:extLst>
              <a:ext uri="{FF2B5EF4-FFF2-40B4-BE49-F238E27FC236}">
                <a16:creationId xmlns:a16="http://schemas.microsoft.com/office/drawing/2014/main" id="{0BAD03B7-9D4B-2F7A-64FB-8D1AA473EC79}"/>
              </a:ext>
            </a:extLst>
          </p:cNvPr>
          <p:cNvSpPr/>
          <p:nvPr/>
        </p:nvSpPr>
        <p:spPr>
          <a:xfrm>
            <a:off x="5565289" y="4344243"/>
            <a:ext cx="278802" cy="237505"/>
          </a:xfrm>
          <a:custGeom>
            <a:avLst/>
            <a:gdLst>
              <a:gd name="connsiteX0" fmla="*/ 300929 w 302643"/>
              <a:gd name="connsiteY0" fmla="*/ 262633 h 262632"/>
              <a:gd name="connsiteX1" fmla="*/ 195582 w 302643"/>
              <a:gd name="connsiteY1" fmla="*/ 165954 h 262632"/>
              <a:gd name="connsiteX2" fmla="*/ 40496 w 302643"/>
              <a:gd name="connsiteY2" fmla="*/ 110776 h 262632"/>
              <a:gd name="connsiteX3" fmla="*/ 206 w 302643"/>
              <a:gd name="connsiteY3" fmla="*/ 0 h 262632"/>
              <a:gd name="connsiteX4" fmla="*/ 25523 w 302643"/>
              <a:gd name="connsiteY4" fmla="*/ 2067 h 262632"/>
              <a:gd name="connsiteX5" fmla="*/ 12874 w 302643"/>
              <a:gd name="connsiteY5" fmla="*/ 1019 h 262632"/>
              <a:gd name="connsiteX6" fmla="*/ 25533 w 302643"/>
              <a:gd name="connsiteY6" fmla="*/ 2019 h 262632"/>
              <a:gd name="connsiteX7" fmla="*/ 59251 w 302643"/>
              <a:gd name="connsiteY7" fmla="*/ 93631 h 262632"/>
              <a:gd name="connsiteX8" fmla="*/ 205250 w 302643"/>
              <a:gd name="connsiteY8" fmla="*/ 140494 h 262632"/>
              <a:gd name="connsiteX9" fmla="*/ 215661 w 302643"/>
              <a:gd name="connsiteY9" fmla="*/ 140294 h 262632"/>
              <a:gd name="connsiteX10" fmla="*/ 217890 w 302643"/>
              <a:gd name="connsiteY10" fmla="*/ 150485 h 262632"/>
              <a:gd name="connsiteX11" fmla="*/ 302643 w 302643"/>
              <a:gd name="connsiteY11" fmla="*/ 237306 h 262632"/>
              <a:gd name="connsiteX12" fmla="*/ 300929 w 302643"/>
              <a:gd name="connsiteY12" fmla="*/ 262633 h 262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2643" h="262632">
                <a:moveTo>
                  <a:pt x="300929" y="262633"/>
                </a:moveTo>
                <a:cubicBezTo>
                  <a:pt x="252466" y="259327"/>
                  <a:pt x="211146" y="220961"/>
                  <a:pt x="195582" y="165954"/>
                </a:cubicBezTo>
                <a:cubicBezTo>
                  <a:pt x="126602" y="165506"/>
                  <a:pt x="74462" y="146952"/>
                  <a:pt x="40496" y="110776"/>
                </a:cubicBezTo>
                <a:cubicBezTo>
                  <a:pt x="-4366" y="62998"/>
                  <a:pt x="-4" y="2562"/>
                  <a:pt x="206" y="0"/>
                </a:cubicBezTo>
                <a:lnTo>
                  <a:pt x="25523" y="2067"/>
                </a:lnTo>
                <a:lnTo>
                  <a:pt x="12874" y="1019"/>
                </a:lnTo>
                <a:lnTo>
                  <a:pt x="25533" y="2019"/>
                </a:lnTo>
                <a:cubicBezTo>
                  <a:pt x="25485" y="2534"/>
                  <a:pt x="22056" y="54254"/>
                  <a:pt x="59251" y="93631"/>
                </a:cubicBezTo>
                <a:cubicBezTo>
                  <a:pt x="89769" y="125959"/>
                  <a:pt x="138880" y="141713"/>
                  <a:pt x="205250" y="140494"/>
                </a:cubicBezTo>
                <a:lnTo>
                  <a:pt x="215661" y="140294"/>
                </a:lnTo>
                <a:lnTo>
                  <a:pt x="217890" y="150485"/>
                </a:lnTo>
                <a:cubicBezTo>
                  <a:pt x="228615" y="199682"/>
                  <a:pt x="262677" y="234582"/>
                  <a:pt x="302643" y="237306"/>
                </a:cubicBezTo>
                <a:lnTo>
                  <a:pt x="300929" y="262633"/>
                </a:lnTo>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3C3D3E"/>
              </a:solidFill>
              <a:effectLst/>
              <a:uLnTx/>
              <a:uFillTx/>
              <a:latin typeface="Arial"/>
              <a:ea typeface="+mn-ea"/>
              <a:cs typeface="+mn-cs"/>
            </a:endParaRPr>
          </a:p>
        </p:txBody>
      </p:sp>
      <p:sp>
        <p:nvSpPr>
          <p:cNvPr id="40" name="Graphic 2">
            <a:extLst>
              <a:ext uri="{FF2B5EF4-FFF2-40B4-BE49-F238E27FC236}">
                <a16:creationId xmlns:a16="http://schemas.microsoft.com/office/drawing/2014/main" id="{43EADE71-1516-9C62-FF82-1D1255C3D2D7}"/>
              </a:ext>
            </a:extLst>
          </p:cNvPr>
          <p:cNvSpPr/>
          <p:nvPr/>
        </p:nvSpPr>
        <p:spPr>
          <a:xfrm>
            <a:off x="6293378" y="4142493"/>
            <a:ext cx="629132" cy="556057"/>
          </a:xfrm>
          <a:custGeom>
            <a:avLst/>
            <a:gdLst>
              <a:gd name="connsiteX0" fmla="*/ 0 w 682932"/>
              <a:gd name="connsiteY0" fmla="*/ 456143 h 614886"/>
              <a:gd name="connsiteX1" fmla="*/ 398307 w 682932"/>
              <a:gd name="connsiteY1" fmla="*/ 614886 h 614886"/>
              <a:gd name="connsiteX2" fmla="*/ 526895 w 682932"/>
              <a:gd name="connsiteY2" fmla="*/ 437083 h 614886"/>
              <a:gd name="connsiteX3" fmla="*/ 680885 w 682932"/>
              <a:gd name="connsiteY3" fmla="*/ 398983 h 614886"/>
              <a:gd name="connsiteX4" fmla="*/ 509435 w 682932"/>
              <a:gd name="connsiteY4" fmla="*/ 192614 h 614886"/>
              <a:gd name="connsiteX5" fmla="*/ 306238 w 682932"/>
              <a:gd name="connsiteY5" fmla="*/ 0 h 614886"/>
              <a:gd name="connsiteX6" fmla="*/ 90335 w 682932"/>
              <a:gd name="connsiteY6" fmla="*/ 175146 h 614886"/>
              <a:gd name="connsiteX7" fmla="*/ 22070 w 682932"/>
              <a:gd name="connsiteY7" fmla="*/ 300561 h 614886"/>
              <a:gd name="connsiteX8" fmla="*/ 0 w 682932"/>
              <a:gd name="connsiteY8" fmla="*/ 456133 h 614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2932" h="614886">
                <a:moveTo>
                  <a:pt x="0" y="456143"/>
                </a:moveTo>
                <a:cubicBezTo>
                  <a:pt x="0" y="456143"/>
                  <a:pt x="212570" y="379943"/>
                  <a:pt x="398307" y="614886"/>
                </a:cubicBezTo>
                <a:cubicBezTo>
                  <a:pt x="534838" y="583139"/>
                  <a:pt x="526895" y="437083"/>
                  <a:pt x="526895" y="437083"/>
                </a:cubicBezTo>
                <a:cubicBezTo>
                  <a:pt x="526895" y="437083"/>
                  <a:pt x="661835" y="475183"/>
                  <a:pt x="680885" y="398983"/>
                </a:cubicBezTo>
                <a:cubicBezTo>
                  <a:pt x="695173" y="330727"/>
                  <a:pt x="634327" y="186261"/>
                  <a:pt x="509435" y="192614"/>
                </a:cubicBezTo>
                <a:cubicBezTo>
                  <a:pt x="492519" y="101603"/>
                  <a:pt x="399374" y="12706"/>
                  <a:pt x="306238" y="0"/>
                </a:cubicBezTo>
                <a:cubicBezTo>
                  <a:pt x="210988" y="42348"/>
                  <a:pt x="107795" y="76724"/>
                  <a:pt x="90335" y="175146"/>
                </a:cubicBezTo>
                <a:cubicBezTo>
                  <a:pt x="26832" y="173564"/>
                  <a:pt x="-18535" y="202501"/>
                  <a:pt x="22070" y="300561"/>
                </a:cubicBezTo>
                <a:cubicBezTo>
                  <a:pt x="54626" y="379143"/>
                  <a:pt x="30318" y="422796"/>
                  <a:pt x="0" y="456133"/>
                </a:cubicBezTo>
              </a:path>
            </a:pathLst>
          </a:custGeom>
          <a:solidFill>
            <a:schemeClr val="accent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3C3D3E"/>
              </a:solidFill>
              <a:effectLst/>
              <a:uLnTx/>
              <a:uFillTx/>
              <a:latin typeface="Arial"/>
              <a:ea typeface="+mn-ea"/>
              <a:cs typeface="+mn-cs"/>
            </a:endParaRPr>
          </a:p>
        </p:txBody>
      </p:sp>
      <p:sp>
        <p:nvSpPr>
          <p:cNvPr id="41" name="Graphic 2">
            <a:extLst>
              <a:ext uri="{FF2B5EF4-FFF2-40B4-BE49-F238E27FC236}">
                <a16:creationId xmlns:a16="http://schemas.microsoft.com/office/drawing/2014/main" id="{255C4011-D549-7B9B-59E8-A05F18279BAF}"/>
              </a:ext>
            </a:extLst>
          </p:cNvPr>
          <p:cNvSpPr/>
          <p:nvPr/>
        </p:nvSpPr>
        <p:spPr>
          <a:xfrm>
            <a:off x="6365459" y="4219530"/>
            <a:ext cx="356269" cy="366103"/>
          </a:xfrm>
          <a:custGeom>
            <a:avLst/>
            <a:gdLst>
              <a:gd name="connsiteX0" fmla="*/ 386737 w 386736"/>
              <a:gd name="connsiteY0" fmla="*/ 129649 h 404835"/>
              <a:gd name="connsiteX1" fmla="*/ 361343 w 386736"/>
              <a:gd name="connsiteY1" fmla="*/ 129649 h 404835"/>
              <a:gd name="connsiteX2" fmla="*/ 343950 w 386736"/>
              <a:gd name="connsiteY2" fmla="*/ 74861 h 404835"/>
              <a:gd name="connsiteX3" fmla="*/ 263512 w 386736"/>
              <a:gd name="connsiteY3" fmla="*/ 55039 h 404835"/>
              <a:gd name="connsiteX4" fmla="*/ 258149 w 386736"/>
              <a:gd name="connsiteY4" fmla="*/ 55134 h 404835"/>
              <a:gd name="connsiteX5" fmla="*/ 254330 w 386736"/>
              <a:gd name="connsiteY5" fmla="*/ 51391 h 404835"/>
              <a:gd name="connsiteX6" fmla="*/ 198037 w 386736"/>
              <a:gd name="connsiteY6" fmla="*/ 25445 h 404835"/>
              <a:gd name="connsiteX7" fmla="*/ 145411 w 386736"/>
              <a:gd name="connsiteY7" fmla="*/ 50772 h 404835"/>
              <a:gd name="connsiteX8" fmla="*/ 126438 w 386736"/>
              <a:gd name="connsiteY8" fmla="*/ 33875 h 404835"/>
              <a:gd name="connsiteX9" fmla="*/ 197151 w 386736"/>
              <a:gd name="connsiteY9" fmla="*/ 42 h 404835"/>
              <a:gd name="connsiteX10" fmla="*/ 268227 w 386736"/>
              <a:gd name="connsiteY10" fmla="*/ 29560 h 404835"/>
              <a:gd name="connsiteX11" fmla="*/ 361705 w 386736"/>
              <a:gd name="connsiteY11" fmla="*/ 56706 h 404835"/>
              <a:gd name="connsiteX12" fmla="*/ 386737 w 386736"/>
              <a:gd name="connsiteY12" fmla="*/ 129649 h 404835"/>
              <a:gd name="connsiteX13" fmla="*/ 286981 w 386736"/>
              <a:gd name="connsiteY13" fmla="*/ 404835 h 404835"/>
              <a:gd name="connsiteX14" fmla="*/ 223640 w 386736"/>
              <a:gd name="connsiteY14" fmla="*/ 387471 h 404835"/>
              <a:gd name="connsiteX15" fmla="*/ 158489 w 386736"/>
              <a:gd name="connsiteY15" fmla="*/ 301937 h 404835"/>
              <a:gd name="connsiteX16" fmla="*/ 37884 w 386736"/>
              <a:gd name="connsiteY16" fmla="*/ 291850 h 404835"/>
              <a:gd name="connsiteX17" fmla="*/ 6651 w 386736"/>
              <a:gd name="connsiteY17" fmla="*/ 174102 h 404835"/>
              <a:gd name="connsiteX18" fmla="*/ 30225 w 386736"/>
              <a:gd name="connsiteY18" fmla="*/ 183598 h 404835"/>
              <a:gd name="connsiteX19" fmla="*/ 18443 w 386736"/>
              <a:gd name="connsiteY19" fmla="*/ 178836 h 404835"/>
              <a:gd name="connsiteX20" fmla="*/ 30254 w 386736"/>
              <a:gd name="connsiteY20" fmla="*/ 183550 h 404835"/>
              <a:gd name="connsiteX21" fmla="*/ 54067 w 386736"/>
              <a:gd name="connsiteY21" fmla="*/ 272257 h 404835"/>
              <a:gd name="connsiteX22" fmla="*/ 164414 w 386736"/>
              <a:gd name="connsiteY22" fmla="*/ 271085 h 404835"/>
              <a:gd name="connsiteX23" fmla="*/ 187750 w 386736"/>
              <a:gd name="connsiteY23" fmla="*/ 257398 h 404835"/>
              <a:gd name="connsiteX24" fmla="*/ 183388 w 386736"/>
              <a:gd name="connsiteY24" fmla="*/ 284106 h 404835"/>
              <a:gd name="connsiteX25" fmla="*/ 235508 w 386736"/>
              <a:gd name="connsiteY25" fmla="*/ 364992 h 404835"/>
              <a:gd name="connsiteX26" fmla="*/ 349989 w 386736"/>
              <a:gd name="connsiteY26" fmla="*/ 351724 h 404835"/>
              <a:gd name="connsiteX27" fmla="*/ 366382 w 386736"/>
              <a:gd name="connsiteY27" fmla="*/ 371126 h 404835"/>
              <a:gd name="connsiteX28" fmla="*/ 286981 w 386736"/>
              <a:gd name="connsiteY28" fmla="*/ 404835 h 404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86736" h="404835">
                <a:moveTo>
                  <a:pt x="386737" y="129649"/>
                </a:moveTo>
                <a:lnTo>
                  <a:pt x="361343" y="129649"/>
                </a:lnTo>
                <a:cubicBezTo>
                  <a:pt x="361343" y="104245"/>
                  <a:pt x="355666" y="86310"/>
                  <a:pt x="343950" y="74861"/>
                </a:cubicBezTo>
                <a:cubicBezTo>
                  <a:pt x="329244" y="60478"/>
                  <a:pt x="303402" y="54096"/>
                  <a:pt x="263512" y="55039"/>
                </a:cubicBezTo>
                <a:lnTo>
                  <a:pt x="258149" y="55134"/>
                </a:lnTo>
                <a:lnTo>
                  <a:pt x="254330" y="51391"/>
                </a:lnTo>
                <a:cubicBezTo>
                  <a:pt x="236137" y="33532"/>
                  <a:pt x="217192" y="24645"/>
                  <a:pt x="198037" y="25445"/>
                </a:cubicBezTo>
                <a:cubicBezTo>
                  <a:pt x="167395" y="26464"/>
                  <a:pt x="145621" y="50553"/>
                  <a:pt x="145411" y="50772"/>
                </a:cubicBezTo>
                <a:lnTo>
                  <a:pt x="126438" y="33875"/>
                </a:lnTo>
                <a:cubicBezTo>
                  <a:pt x="127609" y="32570"/>
                  <a:pt x="155794" y="1433"/>
                  <a:pt x="197151" y="42"/>
                </a:cubicBezTo>
                <a:cubicBezTo>
                  <a:pt x="222059" y="-730"/>
                  <a:pt x="245948" y="9148"/>
                  <a:pt x="268227" y="29560"/>
                </a:cubicBezTo>
                <a:cubicBezTo>
                  <a:pt x="313299" y="29322"/>
                  <a:pt x="342569" y="37942"/>
                  <a:pt x="361705" y="56706"/>
                </a:cubicBezTo>
                <a:cubicBezTo>
                  <a:pt x="378564" y="73194"/>
                  <a:pt x="386737" y="97064"/>
                  <a:pt x="386737" y="129649"/>
                </a:cubicBezTo>
                <a:moveTo>
                  <a:pt x="286981" y="404835"/>
                </a:moveTo>
                <a:cubicBezTo>
                  <a:pt x="268741" y="404835"/>
                  <a:pt x="247662" y="400120"/>
                  <a:pt x="223640" y="387471"/>
                </a:cubicBezTo>
                <a:cubicBezTo>
                  <a:pt x="174558" y="361601"/>
                  <a:pt x="161518" y="325083"/>
                  <a:pt x="158489" y="301937"/>
                </a:cubicBezTo>
                <a:cubicBezTo>
                  <a:pt x="131181" y="312957"/>
                  <a:pt x="79413" y="326159"/>
                  <a:pt x="37884" y="291850"/>
                </a:cubicBezTo>
                <a:cubicBezTo>
                  <a:pt x="-8818" y="253245"/>
                  <a:pt x="-2950" y="197933"/>
                  <a:pt x="6651" y="174102"/>
                </a:cubicBezTo>
                <a:lnTo>
                  <a:pt x="30225" y="183598"/>
                </a:lnTo>
                <a:lnTo>
                  <a:pt x="18443" y="178836"/>
                </a:lnTo>
                <a:lnTo>
                  <a:pt x="30254" y="183550"/>
                </a:lnTo>
                <a:cubicBezTo>
                  <a:pt x="29397" y="185656"/>
                  <a:pt x="10261" y="236033"/>
                  <a:pt x="54067" y="272257"/>
                </a:cubicBezTo>
                <a:cubicBezTo>
                  <a:pt x="98539" y="309033"/>
                  <a:pt x="163737" y="271457"/>
                  <a:pt x="164414" y="271085"/>
                </a:cubicBezTo>
                <a:lnTo>
                  <a:pt x="187750" y="257398"/>
                </a:lnTo>
                <a:lnTo>
                  <a:pt x="183388" y="284106"/>
                </a:lnTo>
                <a:cubicBezTo>
                  <a:pt x="183102" y="286040"/>
                  <a:pt x="176691" y="333988"/>
                  <a:pt x="235508" y="364992"/>
                </a:cubicBezTo>
                <a:cubicBezTo>
                  <a:pt x="296373" y="397072"/>
                  <a:pt x="329901" y="368688"/>
                  <a:pt x="349989" y="351724"/>
                </a:cubicBezTo>
                <a:lnTo>
                  <a:pt x="366382" y="371126"/>
                </a:lnTo>
                <a:cubicBezTo>
                  <a:pt x="352704" y="382680"/>
                  <a:pt x="326520" y="404835"/>
                  <a:pt x="286981" y="404835"/>
                </a:cubicBezTo>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3C3D3E"/>
              </a:solidFill>
              <a:effectLst/>
              <a:uLnTx/>
              <a:uFillTx/>
              <a:latin typeface="Arial"/>
              <a:ea typeface="+mn-ea"/>
              <a:cs typeface="+mn-cs"/>
            </a:endParaRPr>
          </a:p>
        </p:txBody>
      </p:sp>
      <p:sp>
        <p:nvSpPr>
          <p:cNvPr id="42" name="Graphic 2">
            <a:extLst>
              <a:ext uri="{FF2B5EF4-FFF2-40B4-BE49-F238E27FC236}">
                <a16:creationId xmlns:a16="http://schemas.microsoft.com/office/drawing/2014/main" id="{8F531930-0DC3-DC23-92DE-8B6791E80AE2}"/>
              </a:ext>
            </a:extLst>
          </p:cNvPr>
          <p:cNvSpPr/>
          <p:nvPr/>
        </p:nvSpPr>
        <p:spPr>
          <a:xfrm>
            <a:off x="6550785" y="4249114"/>
            <a:ext cx="315288" cy="260340"/>
          </a:xfrm>
          <a:custGeom>
            <a:avLst/>
            <a:gdLst>
              <a:gd name="connsiteX0" fmla="*/ 1519 w 342250"/>
              <a:gd name="connsiteY0" fmla="*/ 147761 h 287883"/>
              <a:gd name="connsiteX1" fmla="*/ 53773 w 342250"/>
              <a:gd name="connsiteY1" fmla="*/ 0 h 287883"/>
              <a:gd name="connsiteX2" fmla="*/ 70347 w 342250"/>
              <a:gd name="connsiteY2" fmla="*/ 19250 h 287883"/>
              <a:gd name="connsiteX3" fmla="*/ 62060 w 342250"/>
              <a:gd name="connsiteY3" fmla="*/ 9630 h 287883"/>
              <a:gd name="connsiteX4" fmla="*/ 70375 w 342250"/>
              <a:gd name="connsiteY4" fmla="*/ 19222 h 287883"/>
              <a:gd name="connsiteX5" fmla="*/ 26713 w 342250"/>
              <a:gd name="connsiteY5" fmla="*/ 144485 h 287883"/>
              <a:gd name="connsiteX6" fmla="*/ 1519 w 342250"/>
              <a:gd name="connsiteY6" fmla="*/ 147761 h 287883"/>
              <a:gd name="connsiteX7" fmla="*/ 245788 w 342250"/>
              <a:gd name="connsiteY7" fmla="*/ 287884 h 287883"/>
              <a:gd name="connsiteX8" fmla="*/ 242816 w 342250"/>
              <a:gd name="connsiteY8" fmla="*/ 287807 h 287883"/>
              <a:gd name="connsiteX9" fmla="*/ 244178 w 342250"/>
              <a:gd name="connsiteY9" fmla="*/ 262452 h 287883"/>
              <a:gd name="connsiteX10" fmla="*/ 310091 w 342250"/>
              <a:gd name="connsiteY10" fmla="*/ 231772 h 287883"/>
              <a:gd name="connsiteX11" fmla="*/ 306262 w 342250"/>
              <a:gd name="connsiteY11" fmla="*/ 173212 h 287883"/>
              <a:gd name="connsiteX12" fmla="*/ 252808 w 342250"/>
              <a:gd name="connsiteY12" fmla="*/ 147561 h 287883"/>
              <a:gd name="connsiteX13" fmla="*/ 248521 w 342250"/>
              <a:gd name="connsiteY13" fmla="*/ 122511 h 287883"/>
              <a:gd name="connsiteX14" fmla="*/ 327693 w 342250"/>
              <a:gd name="connsiteY14" fmla="*/ 159572 h 287883"/>
              <a:gd name="connsiteX15" fmla="*/ 330941 w 342250"/>
              <a:gd name="connsiteY15" fmla="*/ 246259 h 287883"/>
              <a:gd name="connsiteX16" fmla="*/ 245788 w 342250"/>
              <a:gd name="connsiteY16" fmla="*/ 287884 h 287883"/>
              <a:gd name="connsiteX17" fmla="*/ 116029 w 342250"/>
              <a:gd name="connsiteY17" fmla="*/ 233658 h 287883"/>
              <a:gd name="connsiteX18" fmla="*/ 79796 w 342250"/>
              <a:gd name="connsiteY18" fmla="*/ 103261 h 287883"/>
              <a:gd name="connsiteX19" fmla="*/ 105094 w 342250"/>
              <a:gd name="connsiteY19" fmla="*/ 105423 h 287883"/>
              <a:gd name="connsiteX20" fmla="*/ 132364 w 342250"/>
              <a:gd name="connsiteY20" fmla="*/ 214179 h 287883"/>
              <a:gd name="connsiteX21" fmla="*/ 116029 w 342250"/>
              <a:gd name="connsiteY21" fmla="*/ 233667 h 287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42250" h="287883">
                <a:moveTo>
                  <a:pt x="1519" y="147761"/>
                </a:moveTo>
                <a:cubicBezTo>
                  <a:pt x="-10349" y="56283"/>
                  <a:pt x="51144" y="2257"/>
                  <a:pt x="53773" y="0"/>
                </a:cubicBezTo>
                <a:lnTo>
                  <a:pt x="70347" y="19250"/>
                </a:lnTo>
                <a:lnTo>
                  <a:pt x="62060" y="9630"/>
                </a:lnTo>
                <a:lnTo>
                  <a:pt x="70375" y="19222"/>
                </a:lnTo>
                <a:cubicBezTo>
                  <a:pt x="68165" y="21126"/>
                  <a:pt x="16664" y="66951"/>
                  <a:pt x="26713" y="144485"/>
                </a:cubicBezTo>
                <a:lnTo>
                  <a:pt x="1519" y="147761"/>
                </a:lnTo>
                <a:moveTo>
                  <a:pt x="245788" y="287884"/>
                </a:moveTo>
                <a:cubicBezTo>
                  <a:pt x="244121" y="287884"/>
                  <a:pt x="243083" y="287826"/>
                  <a:pt x="242816" y="287807"/>
                </a:cubicBezTo>
                <a:lnTo>
                  <a:pt x="244178" y="262452"/>
                </a:lnTo>
                <a:cubicBezTo>
                  <a:pt x="244645" y="262433"/>
                  <a:pt x="287612" y="264147"/>
                  <a:pt x="310091" y="231772"/>
                </a:cubicBezTo>
                <a:cubicBezTo>
                  <a:pt x="320350" y="216961"/>
                  <a:pt x="318787" y="192881"/>
                  <a:pt x="306262" y="173212"/>
                </a:cubicBezTo>
                <a:cubicBezTo>
                  <a:pt x="300261" y="163763"/>
                  <a:pt x="283049" y="142399"/>
                  <a:pt x="252808" y="147561"/>
                </a:cubicBezTo>
                <a:lnTo>
                  <a:pt x="248521" y="122511"/>
                </a:lnTo>
                <a:cubicBezTo>
                  <a:pt x="279973" y="117129"/>
                  <a:pt x="309519" y="130997"/>
                  <a:pt x="327693" y="159572"/>
                </a:cubicBezTo>
                <a:cubicBezTo>
                  <a:pt x="345829" y="188071"/>
                  <a:pt x="347143" y="222895"/>
                  <a:pt x="330941" y="246259"/>
                </a:cubicBezTo>
                <a:cubicBezTo>
                  <a:pt x="303928" y="285179"/>
                  <a:pt x="257989" y="287884"/>
                  <a:pt x="245788" y="287884"/>
                </a:cubicBezTo>
                <a:moveTo>
                  <a:pt x="116029" y="233658"/>
                </a:moveTo>
                <a:cubicBezTo>
                  <a:pt x="72328" y="197053"/>
                  <a:pt x="79453" y="107080"/>
                  <a:pt x="79796" y="103261"/>
                </a:cubicBezTo>
                <a:lnTo>
                  <a:pt x="105094" y="105423"/>
                </a:lnTo>
                <a:cubicBezTo>
                  <a:pt x="103217" y="127749"/>
                  <a:pt x="104475" y="190824"/>
                  <a:pt x="132364" y="214179"/>
                </a:cubicBezTo>
                <a:lnTo>
                  <a:pt x="116029" y="233667"/>
                </a:lnTo>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3C3D3E"/>
              </a:solidFill>
              <a:effectLst/>
              <a:uLnTx/>
              <a:uFillTx/>
              <a:latin typeface="Arial"/>
              <a:ea typeface="+mn-ea"/>
              <a:cs typeface="+mn-cs"/>
            </a:endParaRPr>
          </a:p>
        </p:txBody>
      </p:sp>
      <p:sp>
        <p:nvSpPr>
          <p:cNvPr id="43" name="Graphic 2">
            <a:extLst>
              <a:ext uri="{FF2B5EF4-FFF2-40B4-BE49-F238E27FC236}">
                <a16:creationId xmlns:a16="http://schemas.microsoft.com/office/drawing/2014/main" id="{D55556AF-B71A-64A7-634A-0D45A3C49F16}"/>
              </a:ext>
            </a:extLst>
          </p:cNvPr>
          <p:cNvSpPr/>
          <p:nvPr/>
        </p:nvSpPr>
        <p:spPr>
          <a:xfrm>
            <a:off x="6581124" y="4386812"/>
            <a:ext cx="320441" cy="367211"/>
          </a:xfrm>
          <a:custGeom>
            <a:avLst/>
            <a:gdLst>
              <a:gd name="connsiteX0" fmla="*/ 36424 w 347843"/>
              <a:gd name="connsiteY0" fmla="*/ 98317 h 406060"/>
              <a:gd name="connsiteX1" fmla="*/ 0 w 347843"/>
              <a:gd name="connsiteY1" fmla="*/ 93107 h 406060"/>
              <a:gd name="connsiteX2" fmla="*/ 8839 w 347843"/>
              <a:gd name="connsiteY2" fmla="*/ 69266 h 406060"/>
              <a:gd name="connsiteX3" fmla="*/ 153753 w 347843"/>
              <a:gd name="connsiteY3" fmla="*/ 0 h 406060"/>
              <a:gd name="connsiteX4" fmla="*/ 174803 w 347843"/>
              <a:gd name="connsiteY4" fmla="*/ 14202 h 406060"/>
              <a:gd name="connsiteX5" fmla="*/ 36424 w 347843"/>
              <a:gd name="connsiteY5" fmla="*/ 98308 h 406060"/>
              <a:gd name="connsiteX6" fmla="*/ 281816 w 347843"/>
              <a:gd name="connsiteY6" fmla="*/ 406060 h 406060"/>
              <a:gd name="connsiteX7" fmla="*/ 264766 w 347843"/>
              <a:gd name="connsiteY7" fmla="*/ 387239 h 406060"/>
              <a:gd name="connsiteX8" fmla="*/ 330803 w 347843"/>
              <a:gd name="connsiteY8" fmla="*/ 327489 h 406060"/>
              <a:gd name="connsiteX9" fmla="*/ 347844 w 347843"/>
              <a:gd name="connsiteY9" fmla="*/ 346310 h 406060"/>
              <a:gd name="connsiteX10" fmla="*/ 281816 w 347843"/>
              <a:gd name="connsiteY10" fmla="*/ 406060 h 406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47843" h="406060">
                <a:moveTo>
                  <a:pt x="36424" y="98317"/>
                </a:moveTo>
                <a:cubicBezTo>
                  <a:pt x="14649" y="98317"/>
                  <a:pt x="381" y="93221"/>
                  <a:pt x="0" y="93107"/>
                </a:cubicBezTo>
                <a:lnTo>
                  <a:pt x="8839" y="69266"/>
                </a:lnTo>
                <a:cubicBezTo>
                  <a:pt x="12068" y="70447"/>
                  <a:pt x="88640" y="96698"/>
                  <a:pt x="153753" y="0"/>
                </a:cubicBezTo>
                <a:lnTo>
                  <a:pt x="174803" y="14202"/>
                </a:lnTo>
                <a:cubicBezTo>
                  <a:pt x="127283" y="84782"/>
                  <a:pt x="71895" y="98308"/>
                  <a:pt x="36424" y="98308"/>
                </a:cubicBezTo>
                <a:moveTo>
                  <a:pt x="281816" y="406060"/>
                </a:moveTo>
                <a:lnTo>
                  <a:pt x="264766" y="387239"/>
                </a:lnTo>
                <a:lnTo>
                  <a:pt x="330803" y="327489"/>
                </a:lnTo>
                <a:lnTo>
                  <a:pt x="347844" y="346310"/>
                </a:lnTo>
                <a:lnTo>
                  <a:pt x="281816" y="406060"/>
                </a:lnTo>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3C3D3E"/>
              </a:solidFill>
              <a:effectLst/>
              <a:uLnTx/>
              <a:uFillTx/>
              <a:latin typeface="Arial"/>
              <a:ea typeface="+mn-ea"/>
              <a:cs typeface="+mn-cs"/>
            </a:endParaRPr>
          </a:p>
        </p:txBody>
      </p:sp>
      <p:sp>
        <p:nvSpPr>
          <p:cNvPr id="44" name="Graphic 2">
            <a:extLst>
              <a:ext uri="{FF2B5EF4-FFF2-40B4-BE49-F238E27FC236}">
                <a16:creationId xmlns:a16="http://schemas.microsoft.com/office/drawing/2014/main" id="{C6114556-AE5E-C87A-D855-29D7AC642F12}"/>
              </a:ext>
            </a:extLst>
          </p:cNvPr>
          <p:cNvSpPr/>
          <p:nvPr/>
        </p:nvSpPr>
        <p:spPr>
          <a:xfrm>
            <a:off x="6739277" y="4579862"/>
            <a:ext cx="238245" cy="398633"/>
          </a:xfrm>
          <a:custGeom>
            <a:avLst/>
            <a:gdLst>
              <a:gd name="connsiteX0" fmla="*/ 77267 w 258618"/>
              <a:gd name="connsiteY0" fmla="*/ 0 h 440807"/>
              <a:gd name="connsiteX1" fmla="*/ 0 w 258618"/>
              <a:gd name="connsiteY1" fmla="*/ 139179 h 440807"/>
              <a:gd name="connsiteX2" fmla="*/ 71018 w 258618"/>
              <a:gd name="connsiteY2" fmla="*/ 256661 h 440807"/>
              <a:gd name="connsiteX3" fmla="*/ 177803 w 258618"/>
              <a:gd name="connsiteY3" fmla="*/ 440807 h 440807"/>
              <a:gd name="connsiteX4" fmla="*/ 254003 w 258618"/>
              <a:gd name="connsiteY4" fmla="*/ 147123 h 440807"/>
              <a:gd name="connsiteX5" fmla="*/ 77267 w 258618"/>
              <a:gd name="connsiteY5" fmla="*/ 0 h 440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8618" h="440807">
                <a:moveTo>
                  <a:pt x="77267" y="0"/>
                </a:moveTo>
                <a:cubicBezTo>
                  <a:pt x="77267" y="0"/>
                  <a:pt x="85725" y="75686"/>
                  <a:pt x="0" y="139179"/>
                </a:cubicBezTo>
                <a:cubicBezTo>
                  <a:pt x="93669" y="186804"/>
                  <a:pt x="71018" y="256661"/>
                  <a:pt x="71018" y="256661"/>
                </a:cubicBezTo>
                <a:cubicBezTo>
                  <a:pt x="71018" y="256661"/>
                  <a:pt x="182566" y="345557"/>
                  <a:pt x="177803" y="440807"/>
                </a:cubicBezTo>
                <a:cubicBezTo>
                  <a:pt x="261938" y="377304"/>
                  <a:pt x="265119" y="216970"/>
                  <a:pt x="254003" y="147123"/>
                </a:cubicBezTo>
                <a:cubicBezTo>
                  <a:pt x="242888" y="77267"/>
                  <a:pt x="198958" y="7420"/>
                  <a:pt x="77267" y="0"/>
                </a:cubicBezTo>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3C3D3E"/>
              </a:solidFill>
              <a:effectLst/>
              <a:uLnTx/>
              <a:uFillTx/>
              <a:latin typeface="Arial"/>
              <a:ea typeface="+mn-ea"/>
              <a:cs typeface="+mn-cs"/>
            </a:endParaRPr>
          </a:p>
        </p:txBody>
      </p:sp>
      <p:sp>
        <p:nvSpPr>
          <p:cNvPr id="45" name="Graphic 2">
            <a:extLst>
              <a:ext uri="{FF2B5EF4-FFF2-40B4-BE49-F238E27FC236}">
                <a16:creationId xmlns:a16="http://schemas.microsoft.com/office/drawing/2014/main" id="{47979062-D9A5-0CA7-5981-D88D14ADF420}"/>
              </a:ext>
            </a:extLst>
          </p:cNvPr>
          <p:cNvSpPr/>
          <p:nvPr/>
        </p:nvSpPr>
        <p:spPr>
          <a:xfrm>
            <a:off x="6823743" y="4597537"/>
            <a:ext cx="146084" cy="319723"/>
          </a:xfrm>
          <a:custGeom>
            <a:avLst/>
            <a:gdLst>
              <a:gd name="connsiteX0" fmla="*/ 153619 w 158576"/>
              <a:gd name="connsiteY0" fmla="*/ 195653 h 353548"/>
              <a:gd name="connsiteX1" fmla="*/ 129807 w 158576"/>
              <a:gd name="connsiteY1" fmla="*/ 186833 h 353548"/>
              <a:gd name="connsiteX2" fmla="*/ 122358 w 158576"/>
              <a:gd name="connsiteY2" fmla="*/ 133083 h 353548"/>
              <a:gd name="connsiteX3" fmla="*/ 77210 w 158576"/>
              <a:gd name="connsiteY3" fmla="*/ 116538 h 353548"/>
              <a:gd name="connsiteX4" fmla="*/ 59131 w 158576"/>
              <a:gd name="connsiteY4" fmla="*/ 118329 h 353548"/>
              <a:gd name="connsiteX5" fmla="*/ 63646 w 158576"/>
              <a:gd name="connsiteY5" fmla="*/ 100736 h 353548"/>
              <a:gd name="connsiteX6" fmla="*/ 58636 w 158576"/>
              <a:gd name="connsiteY6" fmla="*/ 58474 h 353548"/>
              <a:gd name="connsiteX7" fmla="*/ 0 w 158576"/>
              <a:gd name="connsiteY7" fmla="*/ 25089 h 353548"/>
              <a:gd name="connsiteX8" fmla="*/ 4086 w 158576"/>
              <a:gd name="connsiteY8" fmla="*/ 0 h 353548"/>
              <a:gd name="connsiteX9" fmla="*/ 79839 w 158576"/>
              <a:gd name="connsiteY9" fmla="*/ 44482 h 353548"/>
              <a:gd name="connsiteX10" fmla="*/ 91059 w 158576"/>
              <a:gd name="connsiteY10" fmla="*/ 90983 h 353548"/>
              <a:gd name="connsiteX11" fmla="*/ 142456 w 158576"/>
              <a:gd name="connsiteY11" fmla="*/ 117557 h 353548"/>
              <a:gd name="connsiteX12" fmla="*/ 153619 w 158576"/>
              <a:gd name="connsiteY12" fmla="*/ 195662 h 353548"/>
              <a:gd name="connsiteX13" fmla="*/ 112786 w 158576"/>
              <a:gd name="connsiteY13" fmla="*/ 353549 h 353548"/>
              <a:gd name="connsiteX14" fmla="*/ 91221 w 158576"/>
              <a:gd name="connsiteY14" fmla="*/ 340118 h 353548"/>
              <a:gd name="connsiteX15" fmla="*/ 101984 w 158576"/>
              <a:gd name="connsiteY15" fmla="*/ 346824 h 353548"/>
              <a:gd name="connsiteX16" fmla="*/ 91192 w 158576"/>
              <a:gd name="connsiteY16" fmla="*/ 340147 h 353548"/>
              <a:gd name="connsiteX17" fmla="*/ 96555 w 158576"/>
              <a:gd name="connsiteY17" fmla="*/ 261890 h 353548"/>
              <a:gd name="connsiteX18" fmla="*/ 27604 w 158576"/>
              <a:gd name="connsiteY18" fmla="*/ 229171 h 353548"/>
              <a:gd name="connsiteX19" fmla="*/ 28213 w 158576"/>
              <a:gd name="connsiteY19" fmla="*/ 203778 h 353548"/>
              <a:gd name="connsiteX20" fmla="*/ 117863 w 158576"/>
              <a:gd name="connsiteY20" fmla="*/ 248050 h 353548"/>
              <a:gd name="connsiteX21" fmla="*/ 112786 w 158576"/>
              <a:gd name="connsiteY21" fmla="*/ 353549 h 353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8576" h="353548">
                <a:moveTo>
                  <a:pt x="153619" y="195653"/>
                </a:moveTo>
                <a:lnTo>
                  <a:pt x="129807" y="186833"/>
                </a:lnTo>
                <a:cubicBezTo>
                  <a:pt x="136293" y="169297"/>
                  <a:pt x="133245" y="147199"/>
                  <a:pt x="122358" y="133083"/>
                </a:cubicBezTo>
                <a:cubicBezTo>
                  <a:pt x="112452" y="120282"/>
                  <a:pt x="96889" y="114557"/>
                  <a:pt x="77210" y="116538"/>
                </a:cubicBezTo>
                <a:lnTo>
                  <a:pt x="59131" y="118329"/>
                </a:lnTo>
                <a:lnTo>
                  <a:pt x="63646" y="100736"/>
                </a:lnTo>
                <a:cubicBezTo>
                  <a:pt x="67932" y="84068"/>
                  <a:pt x="66304" y="70218"/>
                  <a:pt x="58636" y="58474"/>
                </a:cubicBezTo>
                <a:cubicBezTo>
                  <a:pt x="41586" y="32252"/>
                  <a:pt x="419" y="25165"/>
                  <a:pt x="0" y="25089"/>
                </a:cubicBezTo>
                <a:lnTo>
                  <a:pt x="4086" y="0"/>
                </a:lnTo>
                <a:cubicBezTo>
                  <a:pt x="6220" y="343"/>
                  <a:pt x="56569" y="8877"/>
                  <a:pt x="79839" y="44482"/>
                </a:cubicBezTo>
                <a:cubicBezTo>
                  <a:pt x="88792" y="58169"/>
                  <a:pt x="92564" y="73781"/>
                  <a:pt x="91059" y="90983"/>
                </a:cubicBezTo>
                <a:cubicBezTo>
                  <a:pt x="112319" y="92526"/>
                  <a:pt x="130197" y="101679"/>
                  <a:pt x="142456" y="117557"/>
                </a:cubicBezTo>
                <a:cubicBezTo>
                  <a:pt x="158668" y="138560"/>
                  <a:pt x="163154" y="169945"/>
                  <a:pt x="153619" y="195662"/>
                </a:cubicBezTo>
                <a:moveTo>
                  <a:pt x="112786" y="353549"/>
                </a:moveTo>
                <a:lnTo>
                  <a:pt x="91221" y="340118"/>
                </a:lnTo>
                <a:lnTo>
                  <a:pt x="101984" y="346824"/>
                </a:lnTo>
                <a:lnTo>
                  <a:pt x="91192" y="340147"/>
                </a:lnTo>
                <a:cubicBezTo>
                  <a:pt x="91478" y="339700"/>
                  <a:pt x="118281" y="295351"/>
                  <a:pt x="96555" y="261890"/>
                </a:cubicBezTo>
                <a:cubicBezTo>
                  <a:pt x="76410" y="230867"/>
                  <a:pt x="28070" y="229171"/>
                  <a:pt x="27604" y="229171"/>
                </a:cubicBezTo>
                <a:lnTo>
                  <a:pt x="28213" y="203778"/>
                </a:lnTo>
                <a:cubicBezTo>
                  <a:pt x="30728" y="203825"/>
                  <a:pt x="90354" y="205683"/>
                  <a:pt x="117863" y="248050"/>
                </a:cubicBezTo>
                <a:cubicBezTo>
                  <a:pt x="148447" y="295151"/>
                  <a:pt x="114243" y="351187"/>
                  <a:pt x="112786" y="353549"/>
                </a:cubicBezTo>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3C3D3E"/>
              </a:solidFill>
              <a:effectLst/>
              <a:uLnTx/>
              <a:uFillTx/>
              <a:latin typeface="Arial"/>
              <a:ea typeface="+mn-ea"/>
              <a:cs typeface="+mn-cs"/>
            </a:endParaRPr>
          </a:p>
        </p:txBody>
      </p:sp>
      <p:sp>
        <p:nvSpPr>
          <p:cNvPr id="46" name="Graphic 2">
            <a:extLst>
              <a:ext uri="{FF2B5EF4-FFF2-40B4-BE49-F238E27FC236}">
                <a16:creationId xmlns:a16="http://schemas.microsoft.com/office/drawing/2014/main" id="{E53674BF-E4DB-7777-EA8A-1A22DFF3A372}"/>
              </a:ext>
            </a:extLst>
          </p:cNvPr>
          <p:cNvSpPr/>
          <p:nvPr/>
        </p:nvSpPr>
        <p:spPr>
          <a:xfrm>
            <a:off x="6413659" y="4996103"/>
            <a:ext cx="411380" cy="1277696"/>
          </a:xfrm>
          <a:custGeom>
            <a:avLst/>
            <a:gdLst>
              <a:gd name="connsiteX0" fmla="*/ 0 w 446560"/>
              <a:gd name="connsiteY0" fmla="*/ 0 h 1412871"/>
              <a:gd name="connsiteX1" fmla="*/ 227009 w 446560"/>
              <a:gd name="connsiteY1" fmla="*/ 39767 h 1412871"/>
              <a:gd name="connsiteX2" fmla="*/ 446561 w 446560"/>
              <a:gd name="connsiteY2" fmla="*/ 71438 h 1412871"/>
              <a:gd name="connsiteX3" fmla="*/ 330203 w 446560"/>
              <a:gd name="connsiteY3" fmla="*/ 1412872 h 1412871"/>
              <a:gd name="connsiteX4" fmla="*/ 239716 w 446560"/>
              <a:gd name="connsiteY4" fmla="*/ 1412872 h 1412871"/>
              <a:gd name="connsiteX5" fmla="*/ 206378 w 446560"/>
              <a:gd name="connsiteY5" fmla="*/ 669922 h 1412871"/>
              <a:gd name="connsiteX6" fmla="*/ 0 w 446560"/>
              <a:gd name="connsiteY6" fmla="*/ 0 h 1412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6560" h="1412871">
                <a:moveTo>
                  <a:pt x="0" y="0"/>
                </a:moveTo>
                <a:cubicBezTo>
                  <a:pt x="0" y="0"/>
                  <a:pt x="158753" y="6505"/>
                  <a:pt x="227009" y="39767"/>
                </a:cubicBezTo>
                <a:cubicBezTo>
                  <a:pt x="295275" y="73028"/>
                  <a:pt x="427977" y="79372"/>
                  <a:pt x="446561" y="71438"/>
                </a:cubicBezTo>
                <a:cubicBezTo>
                  <a:pt x="401641" y="161925"/>
                  <a:pt x="246583" y="938736"/>
                  <a:pt x="330203" y="1412872"/>
                </a:cubicBezTo>
                <a:lnTo>
                  <a:pt x="239716" y="1412872"/>
                </a:lnTo>
                <a:cubicBezTo>
                  <a:pt x="239716" y="1412872"/>
                  <a:pt x="179984" y="1012822"/>
                  <a:pt x="206378" y="669922"/>
                </a:cubicBezTo>
                <a:cubicBezTo>
                  <a:pt x="232743" y="327022"/>
                  <a:pt x="123825" y="96288"/>
                  <a:pt x="0" y="0"/>
                </a:cubicBezTo>
              </a:path>
            </a:pathLst>
          </a:custGeom>
          <a:solidFill>
            <a:schemeClr val="bg1">
              <a:lumMod val="50000"/>
            </a:scheme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3C3D3E"/>
              </a:solidFill>
              <a:effectLst/>
              <a:uLnTx/>
              <a:uFillTx/>
              <a:latin typeface="Arial"/>
              <a:ea typeface="+mn-ea"/>
              <a:cs typeface="+mn-cs"/>
            </a:endParaRPr>
          </a:p>
        </p:txBody>
      </p:sp>
      <p:sp>
        <p:nvSpPr>
          <p:cNvPr id="47" name="Freeform 13">
            <a:extLst>
              <a:ext uri="{FF2B5EF4-FFF2-40B4-BE49-F238E27FC236}">
                <a16:creationId xmlns:a16="http://schemas.microsoft.com/office/drawing/2014/main" id="{A1A8DF02-59A8-3137-EE59-E848C6F1A6EA}"/>
              </a:ext>
            </a:extLst>
          </p:cNvPr>
          <p:cNvSpPr>
            <a:spLocks noEditPoints="1"/>
          </p:cNvSpPr>
          <p:nvPr/>
        </p:nvSpPr>
        <p:spPr bwMode="auto">
          <a:xfrm>
            <a:off x="5533089" y="3166911"/>
            <a:ext cx="522493" cy="512910"/>
          </a:xfrm>
          <a:custGeom>
            <a:avLst/>
            <a:gdLst>
              <a:gd name="T0" fmla="*/ 880 w 912"/>
              <a:gd name="T1" fmla="*/ 820 h 912"/>
              <a:gd name="T2" fmla="*/ 912 w 912"/>
              <a:gd name="T3" fmla="*/ 852 h 912"/>
              <a:gd name="T4" fmla="*/ 880 w 912"/>
              <a:gd name="T5" fmla="*/ 884 h 912"/>
              <a:gd name="T6" fmla="*/ 849 w 912"/>
              <a:gd name="T7" fmla="*/ 852 h 912"/>
              <a:gd name="T8" fmla="*/ 880 w 912"/>
              <a:gd name="T9" fmla="*/ 820 h 912"/>
              <a:gd name="T10" fmla="*/ 181 w 912"/>
              <a:gd name="T11" fmla="*/ 596 h 912"/>
              <a:gd name="T12" fmla="*/ 44 w 912"/>
              <a:gd name="T13" fmla="*/ 732 h 912"/>
              <a:gd name="T14" fmla="*/ 181 w 912"/>
              <a:gd name="T15" fmla="*/ 869 h 912"/>
              <a:gd name="T16" fmla="*/ 317 w 912"/>
              <a:gd name="T17" fmla="*/ 732 h 912"/>
              <a:gd name="T18" fmla="*/ 181 w 912"/>
              <a:gd name="T19" fmla="*/ 596 h 912"/>
              <a:gd name="T20" fmla="*/ 421 w 912"/>
              <a:gd name="T21" fmla="*/ 349 h 912"/>
              <a:gd name="T22" fmla="*/ 287 w 912"/>
              <a:gd name="T23" fmla="*/ 586 h 912"/>
              <a:gd name="T24" fmla="*/ 360 w 912"/>
              <a:gd name="T25" fmla="*/ 710 h 912"/>
              <a:gd name="T26" fmla="*/ 615 w 912"/>
              <a:gd name="T27" fmla="*/ 710 h 912"/>
              <a:gd name="T28" fmla="*/ 615 w 912"/>
              <a:gd name="T29" fmla="*/ 589 h 912"/>
              <a:gd name="T30" fmla="*/ 653 w 912"/>
              <a:gd name="T31" fmla="*/ 589 h 912"/>
              <a:gd name="T32" fmla="*/ 518 w 912"/>
              <a:gd name="T33" fmla="*/ 349 h 912"/>
              <a:gd name="T34" fmla="*/ 421 w 912"/>
              <a:gd name="T35" fmla="*/ 349 h 912"/>
              <a:gd name="T36" fmla="*/ 469 w 912"/>
              <a:gd name="T37" fmla="*/ 85 h 912"/>
              <a:gd name="T38" fmla="*/ 330 w 912"/>
              <a:gd name="T39" fmla="*/ 305 h 912"/>
              <a:gd name="T40" fmla="*/ 607 w 912"/>
              <a:gd name="T41" fmla="*/ 305 h 912"/>
              <a:gd name="T42" fmla="*/ 469 w 912"/>
              <a:gd name="T43" fmla="*/ 85 h 912"/>
              <a:gd name="T44" fmla="*/ 470 w 912"/>
              <a:gd name="T45" fmla="*/ 0 h 912"/>
              <a:gd name="T46" fmla="*/ 686 w 912"/>
              <a:gd name="T47" fmla="*/ 349 h 912"/>
              <a:gd name="T48" fmla="*/ 569 w 912"/>
              <a:gd name="T49" fmla="*/ 349 h 912"/>
              <a:gd name="T50" fmla="*/ 704 w 912"/>
              <a:gd name="T51" fmla="*/ 589 h 912"/>
              <a:gd name="T52" fmla="*/ 902 w 912"/>
              <a:gd name="T53" fmla="*/ 589 h 912"/>
              <a:gd name="T54" fmla="*/ 902 w 912"/>
              <a:gd name="T55" fmla="*/ 789 h 912"/>
              <a:gd name="T56" fmla="*/ 858 w 912"/>
              <a:gd name="T57" fmla="*/ 789 h 912"/>
              <a:gd name="T58" fmla="*/ 858 w 912"/>
              <a:gd name="T59" fmla="*/ 633 h 912"/>
              <a:gd name="T60" fmla="*/ 660 w 912"/>
              <a:gd name="T61" fmla="*/ 633 h 912"/>
              <a:gd name="T62" fmla="*/ 660 w 912"/>
              <a:gd name="T63" fmla="*/ 831 h 912"/>
              <a:gd name="T64" fmla="*/ 818 w 912"/>
              <a:gd name="T65" fmla="*/ 831 h 912"/>
              <a:gd name="T66" fmla="*/ 818 w 912"/>
              <a:gd name="T67" fmla="*/ 875 h 912"/>
              <a:gd name="T68" fmla="*/ 616 w 912"/>
              <a:gd name="T69" fmla="*/ 875 h 912"/>
              <a:gd name="T70" fmla="*/ 616 w 912"/>
              <a:gd name="T71" fmla="*/ 754 h 912"/>
              <a:gd name="T72" fmla="*/ 360 w 912"/>
              <a:gd name="T73" fmla="*/ 754 h 912"/>
              <a:gd name="T74" fmla="*/ 181 w 912"/>
              <a:gd name="T75" fmla="*/ 912 h 912"/>
              <a:gd name="T76" fmla="*/ 0 w 912"/>
              <a:gd name="T77" fmla="*/ 732 h 912"/>
              <a:gd name="T78" fmla="*/ 181 w 912"/>
              <a:gd name="T79" fmla="*/ 551 h 912"/>
              <a:gd name="T80" fmla="*/ 247 w 912"/>
              <a:gd name="T81" fmla="*/ 564 h 912"/>
              <a:gd name="T82" fmla="*/ 371 w 912"/>
              <a:gd name="T83" fmla="*/ 349 h 912"/>
              <a:gd name="T84" fmla="*/ 252 w 912"/>
              <a:gd name="T85" fmla="*/ 349 h 912"/>
              <a:gd name="T86" fmla="*/ 470 w 912"/>
              <a:gd name="T87" fmla="*/ 0 h 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12" h="912">
                <a:moveTo>
                  <a:pt x="880" y="820"/>
                </a:moveTo>
                <a:cubicBezTo>
                  <a:pt x="898" y="820"/>
                  <a:pt x="912" y="834"/>
                  <a:pt x="912" y="852"/>
                </a:cubicBezTo>
                <a:cubicBezTo>
                  <a:pt x="912" y="869"/>
                  <a:pt x="898" y="884"/>
                  <a:pt x="880" y="884"/>
                </a:cubicBezTo>
                <a:cubicBezTo>
                  <a:pt x="863" y="884"/>
                  <a:pt x="849" y="869"/>
                  <a:pt x="849" y="852"/>
                </a:cubicBezTo>
                <a:cubicBezTo>
                  <a:pt x="849" y="834"/>
                  <a:pt x="863" y="820"/>
                  <a:pt x="880" y="820"/>
                </a:cubicBezTo>
                <a:close/>
                <a:moveTo>
                  <a:pt x="181" y="596"/>
                </a:moveTo>
                <a:cubicBezTo>
                  <a:pt x="105" y="596"/>
                  <a:pt x="44" y="657"/>
                  <a:pt x="44" y="732"/>
                </a:cubicBezTo>
                <a:cubicBezTo>
                  <a:pt x="44" y="808"/>
                  <a:pt x="105" y="869"/>
                  <a:pt x="181" y="869"/>
                </a:cubicBezTo>
                <a:cubicBezTo>
                  <a:pt x="256" y="869"/>
                  <a:pt x="317" y="808"/>
                  <a:pt x="317" y="732"/>
                </a:cubicBezTo>
                <a:cubicBezTo>
                  <a:pt x="317" y="657"/>
                  <a:pt x="256" y="596"/>
                  <a:pt x="181" y="596"/>
                </a:cubicBezTo>
                <a:close/>
                <a:moveTo>
                  <a:pt x="421" y="349"/>
                </a:moveTo>
                <a:cubicBezTo>
                  <a:pt x="421" y="349"/>
                  <a:pt x="421" y="349"/>
                  <a:pt x="287" y="586"/>
                </a:cubicBezTo>
                <a:cubicBezTo>
                  <a:pt x="327" y="615"/>
                  <a:pt x="353" y="659"/>
                  <a:pt x="360" y="710"/>
                </a:cubicBezTo>
                <a:lnTo>
                  <a:pt x="615" y="710"/>
                </a:lnTo>
                <a:cubicBezTo>
                  <a:pt x="615" y="710"/>
                  <a:pt x="615" y="710"/>
                  <a:pt x="615" y="589"/>
                </a:cubicBezTo>
                <a:cubicBezTo>
                  <a:pt x="615" y="589"/>
                  <a:pt x="615" y="589"/>
                  <a:pt x="653" y="589"/>
                </a:cubicBezTo>
                <a:cubicBezTo>
                  <a:pt x="653" y="589"/>
                  <a:pt x="653" y="589"/>
                  <a:pt x="518" y="349"/>
                </a:cubicBezTo>
                <a:cubicBezTo>
                  <a:pt x="518" y="349"/>
                  <a:pt x="518" y="349"/>
                  <a:pt x="421" y="349"/>
                </a:cubicBezTo>
                <a:close/>
                <a:moveTo>
                  <a:pt x="469" y="85"/>
                </a:moveTo>
                <a:lnTo>
                  <a:pt x="330" y="305"/>
                </a:lnTo>
                <a:lnTo>
                  <a:pt x="607" y="305"/>
                </a:lnTo>
                <a:lnTo>
                  <a:pt x="469" y="85"/>
                </a:lnTo>
                <a:close/>
                <a:moveTo>
                  <a:pt x="470" y="0"/>
                </a:moveTo>
                <a:cubicBezTo>
                  <a:pt x="470" y="0"/>
                  <a:pt x="470" y="0"/>
                  <a:pt x="686" y="349"/>
                </a:cubicBezTo>
                <a:cubicBezTo>
                  <a:pt x="686" y="349"/>
                  <a:pt x="686" y="349"/>
                  <a:pt x="569" y="349"/>
                </a:cubicBezTo>
                <a:cubicBezTo>
                  <a:pt x="569" y="349"/>
                  <a:pt x="569" y="349"/>
                  <a:pt x="704" y="589"/>
                </a:cubicBezTo>
                <a:cubicBezTo>
                  <a:pt x="704" y="589"/>
                  <a:pt x="704" y="589"/>
                  <a:pt x="902" y="589"/>
                </a:cubicBezTo>
                <a:cubicBezTo>
                  <a:pt x="902" y="589"/>
                  <a:pt x="902" y="589"/>
                  <a:pt x="902" y="789"/>
                </a:cubicBezTo>
                <a:cubicBezTo>
                  <a:pt x="902" y="789"/>
                  <a:pt x="902" y="789"/>
                  <a:pt x="858" y="789"/>
                </a:cubicBezTo>
                <a:cubicBezTo>
                  <a:pt x="858" y="789"/>
                  <a:pt x="858" y="789"/>
                  <a:pt x="858" y="633"/>
                </a:cubicBezTo>
                <a:cubicBezTo>
                  <a:pt x="858" y="633"/>
                  <a:pt x="858" y="633"/>
                  <a:pt x="660" y="633"/>
                </a:cubicBezTo>
                <a:lnTo>
                  <a:pt x="660" y="831"/>
                </a:lnTo>
                <a:cubicBezTo>
                  <a:pt x="660" y="831"/>
                  <a:pt x="660" y="831"/>
                  <a:pt x="818" y="831"/>
                </a:cubicBezTo>
                <a:cubicBezTo>
                  <a:pt x="818" y="831"/>
                  <a:pt x="818" y="831"/>
                  <a:pt x="818" y="875"/>
                </a:cubicBezTo>
                <a:cubicBezTo>
                  <a:pt x="818" y="875"/>
                  <a:pt x="818" y="875"/>
                  <a:pt x="616" y="875"/>
                </a:cubicBezTo>
                <a:cubicBezTo>
                  <a:pt x="616" y="875"/>
                  <a:pt x="616" y="875"/>
                  <a:pt x="616" y="754"/>
                </a:cubicBezTo>
                <a:cubicBezTo>
                  <a:pt x="616" y="754"/>
                  <a:pt x="616" y="754"/>
                  <a:pt x="360" y="754"/>
                </a:cubicBezTo>
                <a:cubicBezTo>
                  <a:pt x="349" y="842"/>
                  <a:pt x="272" y="912"/>
                  <a:pt x="181" y="912"/>
                </a:cubicBezTo>
                <a:cubicBezTo>
                  <a:pt x="80" y="912"/>
                  <a:pt x="0" y="831"/>
                  <a:pt x="0" y="732"/>
                </a:cubicBezTo>
                <a:cubicBezTo>
                  <a:pt x="0" y="633"/>
                  <a:pt x="80" y="551"/>
                  <a:pt x="181" y="551"/>
                </a:cubicBezTo>
                <a:cubicBezTo>
                  <a:pt x="203" y="551"/>
                  <a:pt x="228" y="556"/>
                  <a:pt x="247" y="564"/>
                </a:cubicBezTo>
                <a:cubicBezTo>
                  <a:pt x="247" y="564"/>
                  <a:pt x="247" y="564"/>
                  <a:pt x="371" y="349"/>
                </a:cubicBezTo>
                <a:cubicBezTo>
                  <a:pt x="371" y="349"/>
                  <a:pt x="371" y="349"/>
                  <a:pt x="252" y="349"/>
                </a:cubicBezTo>
                <a:cubicBezTo>
                  <a:pt x="252" y="349"/>
                  <a:pt x="252" y="349"/>
                  <a:pt x="470" y="0"/>
                </a:cubicBez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3C3D3E"/>
              </a:solidFill>
              <a:effectLst/>
              <a:uLnTx/>
              <a:uFillTx/>
              <a:latin typeface="Arial"/>
              <a:ea typeface="+mn-ea"/>
              <a:cs typeface="+mn-cs"/>
            </a:endParaRPr>
          </a:p>
        </p:txBody>
      </p:sp>
      <p:sp>
        <p:nvSpPr>
          <p:cNvPr id="48" name="Freeform 21">
            <a:extLst>
              <a:ext uri="{FF2B5EF4-FFF2-40B4-BE49-F238E27FC236}">
                <a16:creationId xmlns:a16="http://schemas.microsoft.com/office/drawing/2014/main" id="{77CECABD-F016-1BB8-C470-F841B87EE4C8}"/>
              </a:ext>
            </a:extLst>
          </p:cNvPr>
          <p:cNvSpPr>
            <a:spLocks noEditPoints="1"/>
          </p:cNvSpPr>
          <p:nvPr/>
        </p:nvSpPr>
        <p:spPr bwMode="auto">
          <a:xfrm>
            <a:off x="7147429" y="1942657"/>
            <a:ext cx="340112" cy="445788"/>
          </a:xfrm>
          <a:custGeom>
            <a:avLst/>
            <a:gdLst>
              <a:gd name="T0" fmla="*/ 3274 w 3440"/>
              <a:gd name="T1" fmla="*/ 3162 h 4464"/>
              <a:gd name="T2" fmla="*/ 3369 w 3440"/>
              <a:gd name="T3" fmla="*/ 3202 h 4464"/>
              <a:gd name="T4" fmla="*/ 3369 w 3440"/>
              <a:gd name="T5" fmla="*/ 3383 h 4464"/>
              <a:gd name="T6" fmla="*/ 3179 w 3440"/>
              <a:gd name="T7" fmla="*/ 3383 h 4464"/>
              <a:gd name="T8" fmla="*/ 3179 w 3440"/>
              <a:gd name="T9" fmla="*/ 3202 h 4464"/>
              <a:gd name="T10" fmla="*/ 3274 w 3440"/>
              <a:gd name="T11" fmla="*/ 3162 h 4464"/>
              <a:gd name="T12" fmla="*/ 1719 w 3440"/>
              <a:gd name="T13" fmla="*/ 1870 h 4464"/>
              <a:gd name="T14" fmla="*/ 1953 w 3440"/>
              <a:gd name="T15" fmla="*/ 2104 h 4464"/>
              <a:gd name="T16" fmla="*/ 1809 w 3440"/>
              <a:gd name="T17" fmla="*/ 2320 h 4464"/>
              <a:gd name="T18" fmla="*/ 1809 w 3440"/>
              <a:gd name="T19" fmla="*/ 2598 h 4464"/>
              <a:gd name="T20" fmla="*/ 1629 w 3440"/>
              <a:gd name="T21" fmla="*/ 2598 h 4464"/>
              <a:gd name="T22" fmla="*/ 1629 w 3440"/>
              <a:gd name="T23" fmla="*/ 2320 h 4464"/>
              <a:gd name="T24" fmla="*/ 1476 w 3440"/>
              <a:gd name="T25" fmla="*/ 2104 h 4464"/>
              <a:gd name="T26" fmla="*/ 1719 w 3440"/>
              <a:gd name="T27" fmla="*/ 1870 h 4464"/>
              <a:gd name="T28" fmla="*/ 962 w 3440"/>
              <a:gd name="T29" fmla="*/ 1662 h 4464"/>
              <a:gd name="T30" fmla="*/ 962 w 3440"/>
              <a:gd name="T31" fmla="*/ 2796 h 4464"/>
              <a:gd name="T32" fmla="*/ 2475 w 3440"/>
              <a:gd name="T33" fmla="*/ 2796 h 4464"/>
              <a:gd name="T34" fmla="*/ 2475 w 3440"/>
              <a:gd name="T35" fmla="*/ 1662 h 4464"/>
              <a:gd name="T36" fmla="*/ 962 w 3440"/>
              <a:gd name="T37" fmla="*/ 1662 h 4464"/>
              <a:gd name="T38" fmla="*/ 1710 w 3440"/>
              <a:gd name="T39" fmla="*/ 922 h 4464"/>
              <a:gd name="T40" fmla="*/ 1422 w 3440"/>
              <a:gd name="T41" fmla="*/ 1039 h 4464"/>
              <a:gd name="T42" fmla="*/ 1287 w 3440"/>
              <a:gd name="T43" fmla="*/ 1444 h 4464"/>
              <a:gd name="T44" fmla="*/ 1287 w 3440"/>
              <a:gd name="T45" fmla="*/ 1480 h 4464"/>
              <a:gd name="T46" fmla="*/ 2142 w 3440"/>
              <a:gd name="T47" fmla="*/ 1480 h 4464"/>
              <a:gd name="T48" fmla="*/ 2142 w 3440"/>
              <a:gd name="T49" fmla="*/ 1444 h 4464"/>
              <a:gd name="T50" fmla="*/ 2007 w 3440"/>
              <a:gd name="T51" fmla="*/ 1039 h 4464"/>
              <a:gd name="T52" fmla="*/ 1719 w 3440"/>
              <a:gd name="T53" fmla="*/ 922 h 4464"/>
              <a:gd name="T54" fmla="*/ 1710 w 3440"/>
              <a:gd name="T55" fmla="*/ 922 h 4464"/>
              <a:gd name="T56" fmla="*/ 1720 w 3440"/>
              <a:gd name="T57" fmla="*/ 740 h 4464"/>
              <a:gd name="T58" fmla="*/ 2135 w 3440"/>
              <a:gd name="T59" fmla="*/ 911 h 4464"/>
              <a:gd name="T60" fmla="*/ 2324 w 3440"/>
              <a:gd name="T61" fmla="*/ 1444 h 4464"/>
              <a:gd name="T62" fmla="*/ 2324 w 3440"/>
              <a:gd name="T63" fmla="*/ 1480 h 4464"/>
              <a:gd name="T64" fmla="*/ 2657 w 3440"/>
              <a:gd name="T65" fmla="*/ 1480 h 4464"/>
              <a:gd name="T66" fmla="*/ 2657 w 3440"/>
              <a:gd name="T67" fmla="*/ 2978 h 4464"/>
              <a:gd name="T68" fmla="*/ 784 w 3440"/>
              <a:gd name="T69" fmla="*/ 2978 h 4464"/>
              <a:gd name="T70" fmla="*/ 784 w 3440"/>
              <a:gd name="T71" fmla="*/ 1480 h 4464"/>
              <a:gd name="T72" fmla="*/ 1108 w 3440"/>
              <a:gd name="T73" fmla="*/ 1480 h 4464"/>
              <a:gd name="T74" fmla="*/ 1108 w 3440"/>
              <a:gd name="T75" fmla="*/ 1444 h 4464"/>
              <a:gd name="T76" fmla="*/ 1297 w 3440"/>
              <a:gd name="T77" fmla="*/ 911 h 4464"/>
              <a:gd name="T78" fmla="*/ 1720 w 3440"/>
              <a:gd name="T79" fmla="*/ 740 h 4464"/>
              <a:gd name="T80" fmla="*/ 1720 w 3440"/>
              <a:gd name="T81" fmla="*/ 0 h 4464"/>
              <a:gd name="T82" fmla="*/ 3440 w 3440"/>
              <a:gd name="T83" fmla="*/ 505 h 4464"/>
              <a:gd name="T84" fmla="*/ 3440 w 3440"/>
              <a:gd name="T85" fmla="*/ 2995 h 4464"/>
              <a:gd name="T86" fmla="*/ 3431 w 3440"/>
              <a:gd name="T87" fmla="*/ 3058 h 4464"/>
              <a:gd name="T88" fmla="*/ 3251 w 3440"/>
              <a:gd name="T89" fmla="*/ 3013 h 4464"/>
              <a:gd name="T90" fmla="*/ 3260 w 3440"/>
              <a:gd name="T91" fmla="*/ 2995 h 4464"/>
              <a:gd name="T92" fmla="*/ 3260 w 3440"/>
              <a:gd name="T93" fmla="*/ 641 h 4464"/>
              <a:gd name="T94" fmla="*/ 1720 w 3440"/>
              <a:gd name="T95" fmla="*/ 190 h 4464"/>
              <a:gd name="T96" fmla="*/ 181 w 3440"/>
              <a:gd name="T97" fmla="*/ 641 h 4464"/>
              <a:gd name="T98" fmla="*/ 181 w 3440"/>
              <a:gd name="T99" fmla="*/ 2995 h 4464"/>
              <a:gd name="T100" fmla="*/ 1720 w 3440"/>
              <a:gd name="T101" fmla="*/ 4275 h 4464"/>
              <a:gd name="T102" fmla="*/ 3053 w 3440"/>
              <a:gd name="T103" fmla="*/ 3445 h 4464"/>
              <a:gd name="T104" fmla="*/ 3197 w 3440"/>
              <a:gd name="T105" fmla="*/ 3545 h 4464"/>
              <a:gd name="T106" fmla="*/ 1747 w 3440"/>
              <a:gd name="T107" fmla="*/ 4455 h 4464"/>
              <a:gd name="T108" fmla="*/ 1720 w 3440"/>
              <a:gd name="T109" fmla="*/ 4464 h 4464"/>
              <a:gd name="T110" fmla="*/ 1684 w 3440"/>
              <a:gd name="T111" fmla="*/ 4455 h 4464"/>
              <a:gd name="T112" fmla="*/ 0 w 3440"/>
              <a:gd name="T113" fmla="*/ 2995 h 4464"/>
              <a:gd name="T114" fmla="*/ 0 w 3440"/>
              <a:gd name="T115" fmla="*/ 505 h 4464"/>
              <a:gd name="T116" fmla="*/ 1720 w 3440"/>
              <a:gd name="T117" fmla="*/ 0 h 4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440" h="4464">
                <a:moveTo>
                  <a:pt x="3274" y="3162"/>
                </a:moveTo>
                <a:cubicBezTo>
                  <a:pt x="3308" y="3162"/>
                  <a:pt x="3342" y="3175"/>
                  <a:pt x="3369" y="3202"/>
                </a:cubicBezTo>
                <a:cubicBezTo>
                  <a:pt x="3414" y="3247"/>
                  <a:pt x="3414" y="3329"/>
                  <a:pt x="3369" y="3383"/>
                </a:cubicBezTo>
                <a:cubicBezTo>
                  <a:pt x="3315" y="3437"/>
                  <a:pt x="3233" y="3437"/>
                  <a:pt x="3179" y="3383"/>
                </a:cubicBezTo>
                <a:cubicBezTo>
                  <a:pt x="3134" y="3329"/>
                  <a:pt x="3134" y="3247"/>
                  <a:pt x="3179" y="3202"/>
                </a:cubicBezTo>
                <a:cubicBezTo>
                  <a:pt x="3206" y="3175"/>
                  <a:pt x="3240" y="3162"/>
                  <a:pt x="3274" y="3162"/>
                </a:cubicBezTo>
                <a:close/>
                <a:moveTo>
                  <a:pt x="1719" y="1870"/>
                </a:moveTo>
                <a:cubicBezTo>
                  <a:pt x="1845" y="1870"/>
                  <a:pt x="1953" y="1969"/>
                  <a:pt x="1953" y="2104"/>
                </a:cubicBezTo>
                <a:cubicBezTo>
                  <a:pt x="1953" y="2203"/>
                  <a:pt x="1890" y="2284"/>
                  <a:pt x="1809" y="2320"/>
                </a:cubicBezTo>
                <a:cubicBezTo>
                  <a:pt x="1809" y="2320"/>
                  <a:pt x="1809" y="2320"/>
                  <a:pt x="1809" y="2598"/>
                </a:cubicBezTo>
                <a:cubicBezTo>
                  <a:pt x="1809" y="2598"/>
                  <a:pt x="1809" y="2598"/>
                  <a:pt x="1629" y="2598"/>
                </a:cubicBezTo>
                <a:cubicBezTo>
                  <a:pt x="1629" y="2598"/>
                  <a:pt x="1629" y="2598"/>
                  <a:pt x="1629" y="2320"/>
                </a:cubicBezTo>
                <a:cubicBezTo>
                  <a:pt x="1539" y="2284"/>
                  <a:pt x="1476" y="2203"/>
                  <a:pt x="1476" y="2104"/>
                </a:cubicBezTo>
                <a:cubicBezTo>
                  <a:pt x="1476" y="1969"/>
                  <a:pt x="1584" y="1870"/>
                  <a:pt x="1719" y="1870"/>
                </a:cubicBezTo>
                <a:close/>
                <a:moveTo>
                  <a:pt x="962" y="1662"/>
                </a:moveTo>
                <a:lnTo>
                  <a:pt x="962" y="2796"/>
                </a:lnTo>
                <a:lnTo>
                  <a:pt x="2475" y="2796"/>
                </a:lnTo>
                <a:lnTo>
                  <a:pt x="2475" y="1662"/>
                </a:lnTo>
                <a:lnTo>
                  <a:pt x="962" y="1662"/>
                </a:lnTo>
                <a:close/>
                <a:moveTo>
                  <a:pt x="1710" y="922"/>
                </a:moveTo>
                <a:cubicBezTo>
                  <a:pt x="1710" y="922"/>
                  <a:pt x="1548" y="922"/>
                  <a:pt x="1422" y="1039"/>
                </a:cubicBezTo>
                <a:cubicBezTo>
                  <a:pt x="1332" y="1129"/>
                  <a:pt x="1287" y="1264"/>
                  <a:pt x="1287" y="1444"/>
                </a:cubicBezTo>
                <a:lnTo>
                  <a:pt x="1287" y="1480"/>
                </a:lnTo>
                <a:cubicBezTo>
                  <a:pt x="1287" y="1480"/>
                  <a:pt x="1287" y="1480"/>
                  <a:pt x="2142" y="1480"/>
                </a:cubicBezTo>
                <a:cubicBezTo>
                  <a:pt x="2142" y="1480"/>
                  <a:pt x="2142" y="1480"/>
                  <a:pt x="2142" y="1444"/>
                </a:cubicBezTo>
                <a:cubicBezTo>
                  <a:pt x="2142" y="1264"/>
                  <a:pt x="2097" y="1129"/>
                  <a:pt x="2007" y="1039"/>
                </a:cubicBezTo>
                <a:cubicBezTo>
                  <a:pt x="1881" y="922"/>
                  <a:pt x="1719" y="922"/>
                  <a:pt x="1719" y="922"/>
                </a:cubicBezTo>
                <a:cubicBezTo>
                  <a:pt x="1719" y="922"/>
                  <a:pt x="1719" y="922"/>
                  <a:pt x="1710" y="922"/>
                </a:cubicBezTo>
                <a:close/>
                <a:moveTo>
                  <a:pt x="1720" y="740"/>
                </a:moveTo>
                <a:cubicBezTo>
                  <a:pt x="1729" y="740"/>
                  <a:pt x="1955" y="740"/>
                  <a:pt x="2135" y="911"/>
                </a:cubicBezTo>
                <a:cubicBezTo>
                  <a:pt x="2261" y="1038"/>
                  <a:pt x="2324" y="1209"/>
                  <a:pt x="2324" y="1444"/>
                </a:cubicBezTo>
                <a:cubicBezTo>
                  <a:pt x="2324" y="1444"/>
                  <a:pt x="2324" y="1444"/>
                  <a:pt x="2324" y="1480"/>
                </a:cubicBezTo>
                <a:lnTo>
                  <a:pt x="2657" y="1480"/>
                </a:lnTo>
                <a:cubicBezTo>
                  <a:pt x="2657" y="1480"/>
                  <a:pt x="2657" y="1480"/>
                  <a:pt x="2657" y="2978"/>
                </a:cubicBezTo>
                <a:cubicBezTo>
                  <a:pt x="2657" y="2978"/>
                  <a:pt x="2657" y="2978"/>
                  <a:pt x="784" y="2978"/>
                </a:cubicBezTo>
                <a:cubicBezTo>
                  <a:pt x="784" y="2978"/>
                  <a:pt x="784" y="2978"/>
                  <a:pt x="784" y="1480"/>
                </a:cubicBezTo>
                <a:cubicBezTo>
                  <a:pt x="784" y="1480"/>
                  <a:pt x="784" y="1480"/>
                  <a:pt x="1108" y="1480"/>
                </a:cubicBezTo>
                <a:cubicBezTo>
                  <a:pt x="1108" y="1480"/>
                  <a:pt x="1108" y="1480"/>
                  <a:pt x="1108" y="1444"/>
                </a:cubicBezTo>
                <a:cubicBezTo>
                  <a:pt x="1108" y="1209"/>
                  <a:pt x="1171" y="1038"/>
                  <a:pt x="1297" y="911"/>
                </a:cubicBezTo>
                <a:cubicBezTo>
                  <a:pt x="1477" y="740"/>
                  <a:pt x="1702" y="740"/>
                  <a:pt x="1720" y="740"/>
                </a:cubicBezTo>
                <a:close/>
                <a:moveTo>
                  <a:pt x="1720" y="0"/>
                </a:moveTo>
                <a:cubicBezTo>
                  <a:pt x="1720" y="0"/>
                  <a:pt x="1720" y="0"/>
                  <a:pt x="3440" y="505"/>
                </a:cubicBezTo>
                <a:cubicBezTo>
                  <a:pt x="3440" y="505"/>
                  <a:pt x="3440" y="505"/>
                  <a:pt x="3440" y="2995"/>
                </a:cubicBezTo>
                <a:cubicBezTo>
                  <a:pt x="3440" y="3013"/>
                  <a:pt x="3431" y="3040"/>
                  <a:pt x="3431" y="3058"/>
                </a:cubicBezTo>
                <a:cubicBezTo>
                  <a:pt x="3431" y="3058"/>
                  <a:pt x="3431" y="3058"/>
                  <a:pt x="3251" y="3013"/>
                </a:cubicBezTo>
                <a:cubicBezTo>
                  <a:pt x="3251" y="3013"/>
                  <a:pt x="3260" y="3004"/>
                  <a:pt x="3260" y="2995"/>
                </a:cubicBezTo>
                <a:cubicBezTo>
                  <a:pt x="3260" y="2995"/>
                  <a:pt x="3260" y="2995"/>
                  <a:pt x="3260" y="641"/>
                </a:cubicBezTo>
                <a:cubicBezTo>
                  <a:pt x="3260" y="641"/>
                  <a:pt x="3260" y="641"/>
                  <a:pt x="1720" y="190"/>
                </a:cubicBezTo>
                <a:cubicBezTo>
                  <a:pt x="1720" y="190"/>
                  <a:pt x="1720" y="190"/>
                  <a:pt x="181" y="641"/>
                </a:cubicBezTo>
                <a:cubicBezTo>
                  <a:pt x="181" y="641"/>
                  <a:pt x="181" y="641"/>
                  <a:pt x="181" y="2995"/>
                </a:cubicBezTo>
                <a:cubicBezTo>
                  <a:pt x="181" y="3563"/>
                  <a:pt x="1261" y="4095"/>
                  <a:pt x="1720" y="4275"/>
                </a:cubicBezTo>
                <a:cubicBezTo>
                  <a:pt x="2054" y="4149"/>
                  <a:pt x="2711" y="3824"/>
                  <a:pt x="3053" y="3445"/>
                </a:cubicBezTo>
                <a:lnTo>
                  <a:pt x="3197" y="3545"/>
                </a:lnTo>
                <a:cubicBezTo>
                  <a:pt x="2747" y="4077"/>
                  <a:pt x="1802" y="4437"/>
                  <a:pt x="1747" y="4455"/>
                </a:cubicBezTo>
                <a:cubicBezTo>
                  <a:pt x="1747" y="4455"/>
                  <a:pt x="1747" y="4455"/>
                  <a:pt x="1720" y="4464"/>
                </a:cubicBezTo>
                <a:cubicBezTo>
                  <a:pt x="1720" y="4464"/>
                  <a:pt x="1720" y="4464"/>
                  <a:pt x="1684" y="4455"/>
                </a:cubicBezTo>
                <a:cubicBezTo>
                  <a:pt x="1612" y="4428"/>
                  <a:pt x="0" y="3824"/>
                  <a:pt x="0" y="2995"/>
                </a:cubicBezTo>
                <a:cubicBezTo>
                  <a:pt x="0" y="2995"/>
                  <a:pt x="0" y="2995"/>
                  <a:pt x="0" y="505"/>
                </a:cubicBezTo>
                <a:cubicBezTo>
                  <a:pt x="0" y="505"/>
                  <a:pt x="0" y="505"/>
                  <a:pt x="1720" y="0"/>
                </a:cubicBez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3C3D3E"/>
              </a:solidFill>
              <a:effectLst/>
              <a:uLnTx/>
              <a:uFillTx/>
              <a:latin typeface="Arial"/>
              <a:ea typeface="+mn-ea"/>
              <a:cs typeface="+mn-cs"/>
            </a:endParaRPr>
          </a:p>
        </p:txBody>
      </p:sp>
      <p:sp>
        <p:nvSpPr>
          <p:cNvPr id="49" name="Freeform 25">
            <a:extLst>
              <a:ext uri="{FF2B5EF4-FFF2-40B4-BE49-F238E27FC236}">
                <a16:creationId xmlns:a16="http://schemas.microsoft.com/office/drawing/2014/main" id="{73FB857F-6167-60E5-4116-01F78CBBD7A2}"/>
              </a:ext>
            </a:extLst>
          </p:cNvPr>
          <p:cNvSpPr>
            <a:spLocks noEditPoints="1"/>
          </p:cNvSpPr>
          <p:nvPr/>
        </p:nvSpPr>
        <p:spPr bwMode="auto">
          <a:xfrm>
            <a:off x="7736568" y="4433445"/>
            <a:ext cx="302838" cy="353970"/>
          </a:xfrm>
          <a:custGeom>
            <a:avLst/>
            <a:gdLst>
              <a:gd name="T0" fmla="*/ 0 w 980"/>
              <a:gd name="T1" fmla="*/ 1107 h 1168"/>
              <a:gd name="T2" fmla="*/ 860 w 980"/>
              <a:gd name="T3" fmla="*/ 1107 h 1168"/>
              <a:gd name="T4" fmla="*/ 860 w 980"/>
              <a:gd name="T5" fmla="*/ 1154 h 1168"/>
              <a:gd name="T6" fmla="*/ 0 w 980"/>
              <a:gd name="T7" fmla="*/ 1154 h 1168"/>
              <a:gd name="T8" fmla="*/ 0 w 980"/>
              <a:gd name="T9" fmla="*/ 1107 h 1168"/>
              <a:gd name="T10" fmla="*/ 927 w 980"/>
              <a:gd name="T11" fmla="*/ 1097 h 1168"/>
              <a:gd name="T12" fmla="*/ 952 w 980"/>
              <a:gd name="T13" fmla="*/ 1107 h 1168"/>
              <a:gd name="T14" fmla="*/ 952 w 980"/>
              <a:gd name="T15" fmla="*/ 1154 h 1168"/>
              <a:gd name="T16" fmla="*/ 903 w 980"/>
              <a:gd name="T17" fmla="*/ 1154 h 1168"/>
              <a:gd name="T18" fmla="*/ 903 w 980"/>
              <a:gd name="T19" fmla="*/ 1107 h 1168"/>
              <a:gd name="T20" fmla="*/ 927 w 980"/>
              <a:gd name="T21" fmla="*/ 1097 h 1168"/>
              <a:gd name="T22" fmla="*/ 687 w 980"/>
              <a:gd name="T23" fmla="*/ 434 h 1168"/>
              <a:gd name="T24" fmla="*/ 687 w 980"/>
              <a:gd name="T25" fmla="*/ 986 h 1168"/>
              <a:gd name="T26" fmla="*/ 814 w 980"/>
              <a:gd name="T27" fmla="*/ 986 h 1168"/>
              <a:gd name="T28" fmla="*/ 814 w 980"/>
              <a:gd name="T29" fmla="*/ 434 h 1168"/>
              <a:gd name="T30" fmla="*/ 687 w 980"/>
              <a:gd name="T31" fmla="*/ 434 h 1168"/>
              <a:gd name="T32" fmla="*/ 514 w 980"/>
              <a:gd name="T33" fmla="*/ 434 h 1168"/>
              <a:gd name="T34" fmla="*/ 514 w 980"/>
              <a:gd name="T35" fmla="*/ 986 h 1168"/>
              <a:gd name="T36" fmla="*/ 641 w 980"/>
              <a:gd name="T37" fmla="*/ 986 h 1168"/>
              <a:gd name="T38" fmla="*/ 641 w 980"/>
              <a:gd name="T39" fmla="*/ 434 h 1168"/>
              <a:gd name="T40" fmla="*/ 514 w 980"/>
              <a:gd name="T41" fmla="*/ 434 h 1168"/>
              <a:gd name="T42" fmla="*/ 340 w 980"/>
              <a:gd name="T43" fmla="*/ 434 h 1168"/>
              <a:gd name="T44" fmla="*/ 340 w 980"/>
              <a:gd name="T45" fmla="*/ 986 h 1168"/>
              <a:gd name="T46" fmla="*/ 467 w 980"/>
              <a:gd name="T47" fmla="*/ 986 h 1168"/>
              <a:gd name="T48" fmla="*/ 467 w 980"/>
              <a:gd name="T49" fmla="*/ 434 h 1168"/>
              <a:gd name="T50" fmla="*/ 340 w 980"/>
              <a:gd name="T51" fmla="*/ 434 h 1168"/>
              <a:gd name="T52" fmla="*/ 167 w 980"/>
              <a:gd name="T53" fmla="*/ 434 h 1168"/>
              <a:gd name="T54" fmla="*/ 167 w 980"/>
              <a:gd name="T55" fmla="*/ 986 h 1168"/>
              <a:gd name="T56" fmla="*/ 294 w 980"/>
              <a:gd name="T57" fmla="*/ 986 h 1168"/>
              <a:gd name="T58" fmla="*/ 294 w 980"/>
              <a:gd name="T59" fmla="*/ 434 h 1168"/>
              <a:gd name="T60" fmla="*/ 167 w 980"/>
              <a:gd name="T61" fmla="*/ 434 h 1168"/>
              <a:gd name="T62" fmla="*/ 71 w 980"/>
              <a:gd name="T63" fmla="*/ 387 h 1168"/>
              <a:gd name="T64" fmla="*/ 908 w 980"/>
              <a:gd name="T65" fmla="*/ 387 h 1168"/>
              <a:gd name="T66" fmla="*/ 908 w 980"/>
              <a:gd name="T67" fmla="*/ 434 h 1168"/>
              <a:gd name="T68" fmla="*/ 860 w 980"/>
              <a:gd name="T69" fmla="*/ 434 h 1168"/>
              <a:gd name="T70" fmla="*/ 860 w 980"/>
              <a:gd name="T71" fmla="*/ 986 h 1168"/>
              <a:gd name="T72" fmla="*/ 908 w 980"/>
              <a:gd name="T73" fmla="*/ 986 h 1168"/>
              <a:gd name="T74" fmla="*/ 908 w 980"/>
              <a:gd name="T75" fmla="*/ 1032 h 1168"/>
              <a:gd name="T76" fmla="*/ 71 w 980"/>
              <a:gd name="T77" fmla="*/ 1032 h 1168"/>
              <a:gd name="T78" fmla="*/ 71 w 980"/>
              <a:gd name="T79" fmla="*/ 986 h 1168"/>
              <a:gd name="T80" fmla="*/ 121 w 980"/>
              <a:gd name="T81" fmla="*/ 986 h 1168"/>
              <a:gd name="T82" fmla="*/ 121 w 980"/>
              <a:gd name="T83" fmla="*/ 434 h 1168"/>
              <a:gd name="T84" fmla="*/ 71 w 980"/>
              <a:gd name="T85" fmla="*/ 434 h 1168"/>
              <a:gd name="T86" fmla="*/ 71 w 980"/>
              <a:gd name="T87" fmla="*/ 387 h 1168"/>
              <a:gd name="T88" fmla="*/ 490 w 980"/>
              <a:gd name="T89" fmla="*/ 57 h 1168"/>
              <a:gd name="T90" fmla="*/ 158 w 980"/>
              <a:gd name="T91" fmla="*/ 277 h 1168"/>
              <a:gd name="T92" fmla="*/ 823 w 980"/>
              <a:gd name="T93" fmla="*/ 277 h 1168"/>
              <a:gd name="T94" fmla="*/ 490 w 980"/>
              <a:gd name="T95" fmla="*/ 57 h 1168"/>
              <a:gd name="T96" fmla="*/ 490 w 980"/>
              <a:gd name="T97" fmla="*/ 0 h 1168"/>
              <a:gd name="T98" fmla="*/ 980 w 980"/>
              <a:gd name="T99" fmla="*/ 324 h 1168"/>
              <a:gd name="T100" fmla="*/ 0 w 980"/>
              <a:gd name="T101" fmla="*/ 324 h 1168"/>
              <a:gd name="T102" fmla="*/ 490 w 980"/>
              <a:gd name="T103" fmla="*/ 0 h 1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980" h="1168">
                <a:moveTo>
                  <a:pt x="0" y="1107"/>
                </a:moveTo>
                <a:lnTo>
                  <a:pt x="860" y="1107"/>
                </a:lnTo>
                <a:lnTo>
                  <a:pt x="860" y="1154"/>
                </a:lnTo>
                <a:lnTo>
                  <a:pt x="0" y="1154"/>
                </a:lnTo>
                <a:lnTo>
                  <a:pt x="0" y="1107"/>
                </a:lnTo>
                <a:close/>
                <a:moveTo>
                  <a:pt x="927" y="1097"/>
                </a:moveTo>
                <a:cubicBezTo>
                  <a:pt x="936" y="1097"/>
                  <a:pt x="945" y="1100"/>
                  <a:pt x="952" y="1107"/>
                </a:cubicBezTo>
                <a:cubicBezTo>
                  <a:pt x="964" y="1121"/>
                  <a:pt x="964" y="1142"/>
                  <a:pt x="952" y="1154"/>
                </a:cubicBezTo>
                <a:cubicBezTo>
                  <a:pt x="938" y="1168"/>
                  <a:pt x="917" y="1168"/>
                  <a:pt x="903" y="1154"/>
                </a:cubicBezTo>
                <a:cubicBezTo>
                  <a:pt x="891" y="1142"/>
                  <a:pt x="891" y="1121"/>
                  <a:pt x="903" y="1107"/>
                </a:cubicBezTo>
                <a:cubicBezTo>
                  <a:pt x="910" y="1100"/>
                  <a:pt x="918" y="1097"/>
                  <a:pt x="927" y="1097"/>
                </a:cubicBezTo>
                <a:close/>
                <a:moveTo>
                  <a:pt x="687" y="434"/>
                </a:moveTo>
                <a:lnTo>
                  <a:pt x="687" y="986"/>
                </a:lnTo>
                <a:lnTo>
                  <a:pt x="814" y="986"/>
                </a:lnTo>
                <a:lnTo>
                  <a:pt x="814" y="434"/>
                </a:lnTo>
                <a:lnTo>
                  <a:pt x="687" y="434"/>
                </a:lnTo>
                <a:close/>
                <a:moveTo>
                  <a:pt x="514" y="434"/>
                </a:moveTo>
                <a:lnTo>
                  <a:pt x="514" y="986"/>
                </a:lnTo>
                <a:lnTo>
                  <a:pt x="641" y="986"/>
                </a:lnTo>
                <a:lnTo>
                  <a:pt x="641" y="434"/>
                </a:lnTo>
                <a:lnTo>
                  <a:pt x="514" y="434"/>
                </a:lnTo>
                <a:close/>
                <a:moveTo>
                  <a:pt x="340" y="434"/>
                </a:moveTo>
                <a:lnTo>
                  <a:pt x="340" y="986"/>
                </a:lnTo>
                <a:lnTo>
                  <a:pt x="467" y="986"/>
                </a:lnTo>
                <a:lnTo>
                  <a:pt x="467" y="434"/>
                </a:lnTo>
                <a:lnTo>
                  <a:pt x="340" y="434"/>
                </a:lnTo>
                <a:close/>
                <a:moveTo>
                  <a:pt x="167" y="434"/>
                </a:moveTo>
                <a:lnTo>
                  <a:pt x="167" y="986"/>
                </a:lnTo>
                <a:lnTo>
                  <a:pt x="294" y="986"/>
                </a:lnTo>
                <a:lnTo>
                  <a:pt x="294" y="434"/>
                </a:lnTo>
                <a:lnTo>
                  <a:pt x="167" y="434"/>
                </a:lnTo>
                <a:close/>
                <a:moveTo>
                  <a:pt x="71" y="387"/>
                </a:moveTo>
                <a:lnTo>
                  <a:pt x="908" y="387"/>
                </a:lnTo>
                <a:lnTo>
                  <a:pt x="908" y="434"/>
                </a:lnTo>
                <a:lnTo>
                  <a:pt x="860" y="434"/>
                </a:lnTo>
                <a:lnTo>
                  <a:pt x="860" y="986"/>
                </a:lnTo>
                <a:lnTo>
                  <a:pt x="908" y="986"/>
                </a:lnTo>
                <a:lnTo>
                  <a:pt x="908" y="1032"/>
                </a:lnTo>
                <a:lnTo>
                  <a:pt x="71" y="1032"/>
                </a:lnTo>
                <a:lnTo>
                  <a:pt x="71" y="986"/>
                </a:lnTo>
                <a:lnTo>
                  <a:pt x="121" y="986"/>
                </a:lnTo>
                <a:lnTo>
                  <a:pt x="121" y="434"/>
                </a:lnTo>
                <a:lnTo>
                  <a:pt x="71" y="434"/>
                </a:lnTo>
                <a:lnTo>
                  <a:pt x="71" y="387"/>
                </a:lnTo>
                <a:close/>
                <a:moveTo>
                  <a:pt x="490" y="57"/>
                </a:moveTo>
                <a:lnTo>
                  <a:pt x="158" y="277"/>
                </a:lnTo>
                <a:lnTo>
                  <a:pt x="823" y="277"/>
                </a:lnTo>
                <a:lnTo>
                  <a:pt x="490" y="57"/>
                </a:lnTo>
                <a:close/>
                <a:moveTo>
                  <a:pt x="490" y="0"/>
                </a:moveTo>
                <a:lnTo>
                  <a:pt x="980" y="324"/>
                </a:lnTo>
                <a:lnTo>
                  <a:pt x="0" y="324"/>
                </a:lnTo>
                <a:lnTo>
                  <a:pt x="490"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3C3D3E"/>
              </a:solidFill>
              <a:effectLst/>
              <a:uLnTx/>
              <a:uFillTx/>
              <a:latin typeface="Arial"/>
              <a:ea typeface="+mn-ea"/>
              <a:cs typeface="+mn-cs"/>
            </a:endParaRPr>
          </a:p>
        </p:txBody>
      </p:sp>
      <p:cxnSp>
        <p:nvCxnSpPr>
          <p:cNvPr id="50" name="Straight Connector 49">
            <a:extLst>
              <a:ext uri="{FF2B5EF4-FFF2-40B4-BE49-F238E27FC236}">
                <a16:creationId xmlns:a16="http://schemas.microsoft.com/office/drawing/2014/main" id="{70E204D5-5363-45CD-5EFD-A4914970BBF3}"/>
              </a:ext>
            </a:extLst>
          </p:cNvPr>
          <p:cNvCxnSpPr>
            <a:cxnSpLocks/>
            <a:stCxn id="12" idx="0"/>
          </p:cNvCxnSpPr>
          <p:nvPr/>
        </p:nvCxnSpPr>
        <p:spPr>
          <a:xfrm>
            <a:off x="7710894" y="2167576"/>
            <a:ext cx="1498140" cy="0"/>
          </a:xfrm>
          <a:prstGeom prst="line">
            <a:avLst/>
          </a:prstGeom>
          <a:ln w="12700">
            <a:solidFill>
              <a:schemeClr val="bg1">
                <a:lumMod val="85000"/>
              </a:schemeClr>
            </a:solidFill>
            <a:headEnd type="none"/>
            <a:tailEnd type="ova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ECFD978B-D9A7-C4AC-D9BF-C8B55C118223}"/>
              </a:ext>
            </a:extLst>
          </p:cNvPr>
          <p:cNvCxnSpPr>
            <a:cxnSpLocks/>
            <a:stCxn id="15" idx="0"/>
          </p:cNvCxnSpPr>
          <p:nvPr/>
        </p:nvCxnSpPr>
        <p:spPr>
          <a:xfrm>
            <a:off x="8161339" y="4620821"/>
            <a:ext cx="1047695" cy="125148"/>
          </a:xfrm>
          <a:prstGeom prst="line">
            <a:avLst/>
          </a:prstGeom>
          <a:ln w="12700">
            <a:solidFill>
              <a:schemeClr val="bg1">
                <a:lumMod val="85000"/>
              </a:schemeClr>
            </a:solidFill>
            <a:headEnd type="none"/>
            <a:tailEnd type="ova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768CA29A-2D18-55B7-71E0-5DD0BDF1CA5D}"/>
              </a:ext>
            </a:extLst>
          </p:cNvPr>
          <p:cNvCxnSpPr>
            <a:cxnSpLocks/>
          </p:cNvCxnSpPr>
          <p:nvPr/>
        </p:nvCxnSpPr>
        <p:spPr>
          <a:xfrm>
            <a:off x="8262057" y="3094706"/>
            <a:ext cx="950456" cy="307318"/>
          </a:xfrm>
          <a:prstGeom prst="line">
            <a:avLst/>
          </a:prstGeom>
          <a:ln w="12700">
            <a:solidFill>
              <a:schemeClr val="bg1">
                <a:lumMod val="85000"/>
              </a:schemeClr>
            </a:solidFill>
            <a:headEnd type="none"/>
            <a:tailEnd type="ova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826BF2F0-0571-DC63-6C8F-612520C8F8CE}"/>
              </a:ext>
            </a:extLst>
          </p:cNvPr>
          <p:cNvCxnSpPr>
            <a:cxnSpLocks/>
            <a:stCxn id="14" idx="2"/>
          </p:cNvCxnSpPr>
          <p:nvPr/>
        </p:nvCxnSpPr>
        <p:spPr>
          <a:xfrm flipH="1">
            <a:off x="3242406" y="2656438"/>
            <a:ext cx="827074" cy="21763"/>
          </a:xfrm>
          <a:prstGeom prst="line">
            <a:avLst/>
          </a:prstGeom>
          <a:ln w="12700">
            <a:solidFill>
              <a:schemeClr val="bg1">
                <a:lumMod val="85000"/>
              </a:schemeClr>
            </a:solidFill>
            <a:headEnd type="none"/>
            <a:tailEnd type="ova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D6A42413-599A-C4C3-7500-E640D6231541}"/>
              </a:ext>
            </a:extLst>
          </p:cNvPr>
          <p:cNvCxnSpPr>
            <a:cxnSpLocks/>
          </p:cNvCxnSpPr>
          <p:nvPr/>
        </p:nvCxnSpPr>
        <p:spPr>
          <a:xfrm flipH="1">
            <a:off x="3527042" y="4431066"/>
            <a:ext cx="538573" cy="532418"/>
          </a:xfrm>
          <a:prstGeom prst="line">
            <a:avLst/>
          </a:prstGeom>
          <a:ln w="12700">
            <a:solidFill>
              <a:schemeClr val="bg1">
                <a:lumMod val="85000"/>
              </a:schemeClr>
            </a:solidFill>
            <a:headEnd type="none"/>
            <a:tailEnd type="oval"/>
          </a:ln>
        </p:spPr>
        <p:style>
          <a:lnRef idx="1">
            <a:schemeClr val="accent1"/>
          </a:lnRef>
          <a:fillRef idx="0">
            <a:schemeClr val="accent1"/>
          </a:fillRef>
          <a:effectRef idx="0">
            <a:schemeClr val="accent1"/>
          </a:effectRef>
          <a:fontRef idx="minor">
            <a:schemeClr val="tx1"/>
          </a:fontRef>
        </p:style>
      </p:cxnSp>
      <p:sp>
        <p:nvSpPr>
          <p:cNvPr id="55" name="Freeform 29">
            <a:extLst>
              <a:ext uri="{FF2B5EF4-FFF2-40B4-BE49-F238E27FC236}">
                <a16:creationId xmlns:a16="http://schemas.microsoft.com/office/drawing/2014/main" id="{0047B6A2-DE3F-1E67-3AE5-715B41588521}"/>
              </a:ext>
            </a:extLst>
          </p:cNvPr>
          <p:cNvSpPr>
            <a:spLocks noEditPoints="1"/>
          </p:cNvSpPr>
          <p:nvPr/>
        </p:nvSpPr>
        <p:spPr bwMode="auto">
          <a:xfrm>
            <a:off x="5914360" y="1799963"/>
            <a:ext cx="344174" cy="339063"/>
          </a:xfrm>
          <a:custGeom>
            <a:avLst/>
            <a:gdLst>
              <a:gd name="T0" fmla="*/ 2008 w 2336"/>
              <a:gd name="T1" fmla="*/ 1853 h 2344"/>
              <a:gd name="T2" fmla="*/ 2055 w 2336"/>
              <a:gd name="T3" fmla="*/ 1873 h 2344"/>
              <a:gd name="T4" fmla="*/ 2055 w 2336"/>
              <a:gd name="T5" fmla="*/ 1966 h 2344"/>
              <a:gd name="T6" fmla="*/ 1963 w 2336"/>
              <a:gd name="T7" fmla="*/ 1966 h 2344"/>
              <a:gd name="T8" fmla="*/ 1963 w 2336"/>
              <a:gd name="T9" fmla="*/ 1873 h 2344"/>
              <a:gd name="T10" fmla="*/ 2008 w 2336"/>
              <a:gd name="T11" fmla="*/ 1853 h 2344"/>
              <a:gd name="T12" fmla="*/ 1123 w 2336"/>
              <a:gd name="T13" fmla="*/ 352 h 2344"/>
              <a:gd name="T14" fmla="*/ 1215 w 2336"/>
              <a:gd name="T15" fmla="*/ 352 h 2344"/>
              <a:gd name="T16" fmla="*/ 1215 w 2336"/>
              <a:gd name="T17" fmla="*/ 564 h 2344"/>
              <a:gd name="T18" fmla="*/ 1500 w 2336"/>
              <a:gd name="T19" fmla="*/ 887 h 2344"/>
              <a:gd name="T20" fmla="*/ 1408 w 2336"/>
              <a:gd name="T21" fmla="*/ 887 h 2344"/>
              <a:gd name="T22" fmla="*/ 1169 w 2336"/>
              <a:gd name="T23" fmla="*/ 651 h 2344"/>
              <a:gd name="T24" fmla="*/ 1004 w 2336"/>
              <a:gd name="T25" fmla="*/ 721 h 2344"/>
              <a:gd name="T26" fmla="*/ 930 w 2336"/>
              <a:gd name="T27" fmla="*/ 887 h 2344"/>
              <a:gd name="T28" fmla="*/ 1169 w 2336"/>
              <a:gd name="T29" fmla="*/ 1126 h 2344"/>
              <a:gd name="T30" fmla="*/ 1500 w 2336"/>
              <a:gd name="T31" fmla="*/ 1458 h 2344"/>
              <a:gd name="T32" fmla="*/ 1215 w 2336"/>
              <a:gd name="T33" fmla="*/ 1781 h 2344"/>
              <a:gd name="T34" fmla="*/ 1215 w 2336"/>
              <a:gd name="T35" fmla="*/ 1993 h 2344"/>
              <a:gd name="T36" fmla="*/ 1123 w 2336"/>
              <a:gd name="T37" fmla="*/ 1993 h 2344"/>
              <a:gd name="T38" fmla="*/ 1123 w 2336"/>
              <a:gd name="T39" fmla="*/ 1781 h 2344"/>
              <a:gd name="T40" fmla="*/ 838 w 2336"/>
              <a:gd name="T41" fmla="*/ 1458 h 2344"/>
              <a:gd name="T42" fmla="*/ 930 w 2336"/>
              <a:gd name="T43" fmla="*/ 1458 h 2344"/>
              <a:gd name="T44" fmla="*/ 1169 w 2336"/>
              <a:gd name="T45" fmla="*/ 1694 h 2344"/>
              <a:gd name="T46" fmla="*/ 1408 w 2336"/>
              <a:gd name="T47" fmla="*/ 1458 h 2344"/>
              <a:gd name="T48" fmla="*/ 1169 w 2336"/>
              <a:gd name="T49" fmla="*/ 1219 h 2344"/>
              <a:gd name="T50" fmla="*/ 838 w 2336"/>
              <a:gd name="T51" fmla="*/ 887 h 2344"/>
              <a:gd name="T52" fmla="*/ 935 w 2336"/>
              <a:gd name="T53" fmla="*/ 656 h 2344"/>
              <a:gd name="T54" fmla="*/ 1123 w 2336"/>
              <a:gd name="T55" fmla="*/ 564 h 2344"/>
              <a:gd name="T56" fmla="*/ 1123 w 2336"/>
              <a:gd name="T57" fmla="*/ 352 h 2344"/>
              <a:gd name="T58" fmla="*/ 1168 w 2336"/>
              <a:gd name="T59" fmla="*/ 0 h 2344"/>
              <a:gd name="T60" fmla="*/ 2336 w 2336"/>
              <a:gd name="T61" fmla="*/ 1172 h 2344"/>
              <a:gd name="T62" fmla="*/ 2130 w 2336"/>
              <a:gd name="T63" fmla="*/ 1837 h 2344"/>
              <a:gd name="T64" fmla="*/ 2051 w 2336"/>
              <a:gd name="T65" fmla="*/ 1791 h 2344"/>
              <a:gd name="T66" fmla="*/ 2245 w 2336"/>
              <a:gd name="T67" fmla="*/ 1172 h 2344"/>
              <a:gd name="T68" fmla="*/ 1168 w 2336"/>
              <a:gd name="T69" fmla="*/ 93 h 2344"/>
              <a:gd name="T70" fmla="*/ 92 w 2336"/>
              <a:gd name="T71" fmla="*/ 1172 h 2344"/>
              <a:gd name="T72" fmla="*/ 1168 w 2336"/>
              <a:gd name="T73" fmla="*/ 2252 h 2344"/>
              <a:gd name="T74" fmla="*/ 1886 w 2336"/>
              <a:gd name="T75" fmla="*/ 1975 h 2344"/>
              <a:gd name="T76" fmla="*/ 1946 w 2336"/>
              <a:gd name="T77" fmla="*/ 2045 h 2344"/>
              <a:gd name="T78" fmla="*/ 1168 w 2336"/>
              <a:gd name="T79" fmla="*/ 2344 h 2344"/>
              <a:gd name="T80" fmla="*/ 0 w 2336"/>
              <a:gd name="T81" fmla="*/ 1172 h 2344"/>
              <a:gd name="T82" fmla="*/ 1168 w 2336"/>
              <a:gd name="T83" fmla="*/ 0 h 2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336" h="2344">
                <a:moveTo>
                  <a:pt x="2008" y="1853"/>
                </a:moveTo>
                <a:cubicBezTo>
                  <a:pt x="2024" y="1853"/>
                  <a:pt x="2042" y="1860"/>
                  <a:pt x="2055" y="1873"/>
                </a:cubicBezTo>
                <a:cubicBezTo>
                  <a:pt x="2083" y="1896"/>
                  <a:pt x="2083" y="1938"/>
                  <a:pt x="2055" y="1966"/>
                </a:cubicBezTo>
                <a:cubicBezTo>
                  <a:pt x="2028" y="1993"/>
                  <a:pt x="1986" y="1993"/>
                  <a:pt x="1963" y="1966"/>
                </a:cubicBezTo>
                <a:cubicBezTo>
                  <a:pt x="1936" y="1938"/>
                  <a:pt x="1936" y="1896"/>
                  <a:pt x="1963" y="1873"/>
                </a:cubicBezTo>
                <a:cubicBezTo>
                  <a:pt x="1975" y="1860"/>
                  <a:pt x="1991" y="1853"/>
                  <a:pt x="2008" y="1853"/>
                </a:cubicBezTo>
                <a:close/>
                <a:moveTo>
                  <a:pt x="1123" y="352"/>
                </a:moveTo>
                <a:cubicBezTo>
                  <a:pt x="1123" y="352"/>
                  <a:pt x="1123" y="352"/>
                  <a:pt x="1215" y="352"/>
                </a:cubicBezTo>
                <a:cubicBezTo>
                  <a:pt x="1215" y="352"/>
                  <a:pt x="1215" y="352"/>
                  <a:pt x="1215" y="564"/>
                </a:cubicBezTo>
                <a:cubicBezTo>
                  <a:pt x="1376" y="587"/>
                  <a:pt x="1500" y="721"/>
                  <a:pt x="1500" y="887"/>
                </a:cubicBezTo>
                <a:cubicBezTo>
                  <a:pt x="1500" y="887"/>
                  <a:pt x="1500" y="887"/>
                  <a:pt x="1408" y="887"/>
                </a:cubicBezTo>
                <a:cubicBezTo>
                  <a:pt x="1408" y="757"/>
                  <a:pt x="1298" y="651"/>
                  <a:pt x="1169" y="651"/>
                </a:cubicBezTo>
                <a:cubicBezTo>
                  <a:pt x="1105" y="651"/>
                  <a:pt x="1045" y="674"/>
                  <a:pt x="1004" y="721"/>
                </a:cubicBezTo>
                <a:cubicBezTo>
                  <a:pt x="958" y="767"/>
                  <a:pt x="930" y="827"/>
                  <a:pt x="930" y="887"/>
                </a:cubicBezTo>
                <a:cubicBezTo>
                  <a:pt x="930" y="1020"/>
                  <a:pt x="1041" y="1126"/>
                  <a:pt x="1169" y="1126"/>
                </a:cubicBezTo>
                <a:cubicBezTo>
                  <a:pt x="1349" y="1126"/>
                  <a:pt x="1500" y="1274"/>
                  <a:pt x="1500" y="1458"/>
                </a:cubicBezTo>
                <a:cubicBezTo>
                  <a:pt x="1500" y="1624"/>
                  <a:pt x="1376" y="1758"/>
                  <a:pt x="1215" y="1781"/>
                </a:cubicBezTo>
                <a:cubicBezTo>
                  <a:pt x="1215" y="1781"/>
                  <a:pt x="1215" y="1781"/>
                  <a:pt x="1215" y="1993"/>
                </a:cubicBezTo>
                <a:cubicBezTo>
                  <a:pt x="1215" y="1993"/>
                  <a:pt x="1215" y="1993"/>
                  <a:pt x="1123" y="1993"/>
                </a:cubicBezTo>
                <a:cubicBezTo>
                  <a:pt x="1123" y="1993"/>
                  <a:pt x="1123" y="1993"/>
                  <a:pt x="1123" y="1781"/>
                </a:cubicBezTo>
                <a:cubicBezTo>
                  <a:pt x="963" y="1758"/>
                  <a:pt x="838" y="1624"/>
                  <a:pt x="838" y="1458"/>
                </a:cubicBezTo>
                <a:cubicBezTo>
                  <a:pt x="838" y="1458"/>
                  <a:pt x="838" y="1458"/>
                  <a:pt x="930" y="1458"/>
                </a:cubicBezTo>
                <a:cubicBezTo>
                  <a:pt x="930" y="1587"/>
                  <a:pt x="1041" y="1694"/>
                  <a:pt x="1169" y="1694"/>
                </a:cubicBezTo>
                <a:cubicBezTo>
                  <a:pt x="1298" y="1694"/>
                  <a:pt x="1408" y="1587"/>
                  <a:pt x="1408" y="1458"/>
                </a:cubicBezTo>
                <a:cubicBezTo>
                  <a:pt x="1408" y="1325"/>
                  <a:pt x="1298" y="1219"/>
                  <a:pt x="1169" y="1219"/>
                </a:cubicBezTo>
                <a:cubicBezTo>
                  <a:pt x="990" y="1219"/>
                  <a:pt x="838" y="1071"/>
                  <a:pt x="838" y="887"/>
                </a:cubicBezTo>
                <a:cubicBezTo>
                  <a:pt x="838" y="799"/>
                  <a:pt x="875" y="716"/>
                  <a:pt x="935" y="656"/>
                </a:cubicBezTo>
                <a:cubicBezTo>
                  <a:pt x="990" y="605"/>
                  <a:pt x="1055" y="573"/>
                  <a:pt x="1123" y="564"/>
                </a:cubicBezTo>
                <a:cubicBezTo>
                  <a:pt x="1123" y="564"/>
                  <a:pt x="1123" y="564"/>
                  <a:pt x="1123" y="352"/>
                </a:cubicBezTo>
                <a:close/>
                <a:moveTo>
                  <a:pt x="1168" y="0"/>
                </a:moveTo>
                <a:cubicBezTo>
                  <a:pt x="1812" y="0"/>
                  <a:pt x="2336" y="526"/>
                  <a:pt x="2336" y="1172"/>
                </a:cubicBezTo>
                <a:cubicBezTo>
                  <a:pt x="2336" y="1422"/>
                  <a:pt x="2258" y="1648"/>
                  <a:pt x="2130" y="1837"/>
                </a:cubicBezTo>
                <a:cubicBezTo>
                  <a:pt x="2130" y="1837"/>
                  <a:pt x="2130" y="1837"/>
                  <a:pt x="2051" y="1791"/>
                </a:cubicBezTo>
                <a:cubicBezTo>
                  <a:pt x="2171" y="1615"/>
                  <a:pt x="2245" y="1403"/>
                  <a:pt x="2245" y="1172"/>
                </a:cubicBezTo>
                <a:cubicBezTo>
                  <a:pt x="2245" y="577"/>
                  <a:pt x="1762" y="93"/>
                  <a:pt x="1168" y="93"/>
                </a:cubicBezTo>
                <a:cubicBezTo>
                  <a:pt x="575" y="93"/>
                  <a:pt x="92" y="577"/>
                  <a:pt x="92" y="1172"/>
                </a:cubicBezTo>
                <a:cubicBezTo>
                  <a:pt x="92" y="1768"/>
                  <a:pt x="575" y="2252"/>
                  <a:pt x="1168" y="2252"/>
                </a:cubicBezTo>
                <a:cubicBezTo>
                  <a:pt x="1444" y="2252"/>
                  <a:pt x="1693" y="2146"/>
                  <a:pt x="1886" y="1975"/>
                </a:cubicBezTo>
                <a:lnTo>
                  <a:pt x="1946" y="2045"/>
                </a:lnTo>
                <a:cubicBezTo>
                  <a:pt x="1739" y="2229"/>
                  <a:pt x="1467" y="2344"/>
                  <a:pt x="1168" y="2344"/>
                </a:cubicBezTo>
                <a:cubicBezTo>
                  <a:pt x="525" y="2344"/>
                  <a:pt x="0" y="1818"/>
                  <a:pt x="0" y="1172"/>
                </a:cubicBezTo>
                <a:cubicBezTo>
                  <a:pt x="0" y="526"/>
                  <a:pt x="525" y="0"/>
                  <a:pt x="1168" y="0"/>
                </a:cubicBez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3C3D3E"/>
              </a:solidFill>
              <a:effectLst/>
              <a:uLnTx/>
              <a:uFillTx/>
              <a:latin typeface="Arial"/>
              <a:ea typeface="+mn-ea"/>
              <a:cs typeface="+mn-cs"/>
            </a:endParaRPr>
          </a:p>
        </p:txBody>
      </p:sp>
      <p:sp>
        <p:nvSpPr>
          <p:cNvPr id="56" name="Rectangle 55">
            <a:extLst>
              <a:ext uri="{FF2B5EF4-FFF2-40B4-BE49-F238E27FC236}">
                <a16:creationId xmlns:a16="http://schemas.microsoft.com/office/drawing/2014/main" id="{27802B95-DCF5-DA16-90B5-7AD6CDAFE76F}"/>
              </a:ext>
            </a:extLst>
          </p:cNvPr>
          <p:cNvSpPr/>
          <p:nvPr/>
        </p:nvSpPr>
        <p:spPr>
          <a:xfrm>
            <a:off x="9478582" y="2013951"/>
            <a:ext cx="2377440" cy="646331"/>
          </a:xfrm>
          <a:prstGeom prst="rect">
            <a:avLst/>
          </a:prstGeom>
          <a:noFill/>
          <a:ln w="9525">
            <a:noFill/>
            <a:miter lim="800000"/>
            <a:headEnd/>
            <a:tailEnd/>
          </a:ln>
        </p:spPr>
        <p:txBody>
          <a:bodyPr wrap="square">
            <a:spAutoFit/>
          </a:bodyPr>
          <a:lstStyle/>
          <a:p>
            <a:r>
              <a:rPr lang="en-US" sz="1200" dirty="0">
                <a:latin typeface="Arial"/>
                <a:ea typeface="+mn-lt"/>
                <a:cs typeface="Arial"/>
              </a:rPr>
              <a:t>We don’t have a clear understanding of all the places where sensitive information resides</a:t>
            </a:r>
          </a:p>
        </p:txBody>
      </p:sp>
      <p:sp>
        <p:nvSpPr>
          <p:cNvPr id="57" name="Rectangle 56">
            <a:extLst>
              <a:ext uri="{FF2B5EF4-FFF2-40B4-BE49-F238E27FC236}">
                <a16:creationId xmlns:a16="http://schemas.microsoft.com/office/drawing/2014/main" id="{DC5E6C22-2C74-3374-8D91-13A98530EB9B}"/>
              </a:ext>
            </a:extLst>
          </p:cNvPr>
          <p:cNvSpPr/>
          <p:nvPr/>
        </p:nvSpPr>
        <p:spPr>
          <a:xfrm>
            <a:off x="9478582" y="3208265"/>
            <a:ext cx="2377440" cy="646331"/>
          </a:xfrm>
          <a:prstGeom prst="rect">
            <a:avLst/>
          </a:prstGeom>
          <a:noFill/>
          <a:ln w="9525">
            <a:noFill/>
            <a:miter lim="800000"/>
            <a:headEnd/>
            <a:tailEnd/>
          </a:ln>
        </p:spPr>
        <p:txBody>
          <a:bodyPr wrap="square">
            <a:spAutoFit/>
          </a:bodyPr>
          <a:lstStyle/>
          <a:p>
            <a:r>
              <a:rPr lang="en-US" sz="1200" dirty="0">
                <a:latin typeface="Arial"/>
                <a:ea typeface="+mn-lt"/>
                <a:cs typeface="Arial"/>
              </a:rPr>
              <a:t>We know we need to go to the cloud but we’re not sure the best approach to getting there</a:t>
            </a:r>
          </a:p>
        </p:txBody>
      </p:sp>
      <p:sp>
        <p:nvSpPr>
          <p:cNvPr id="58" name="Rectangle 57">
            <a:extLst>
              <a:ext uri="{FF2B5EF4-FFF2-40B4-BE49-F238E27FC236}">
                <a16:creationId xmlns:a16="http://schemas.microsoft.com/office/drawing/2014/main" id="{4B921B35-B04E-218C-8992-EF22149BB913}"/>
              </a:ext>
            </a:extLst>
          </p:cNvPr>
          <p:cNvSpPr/>
          <p:nvPr/>
        </p:nvSpPr>
        <p:spPr>
          <a:xfrm>
            <a:off x="9478582" y="4379893"/>
            <a:ext cx="2377440" cy="646331"/>
          </a:xfrm>
          <a:prstGeom prst="rect">
            <a:avLst/>
          </a:prstGeom>
          <a:noFill/>
          <a:ln w="9525">
            <a:noFill/>
            <a:miter lim="800000"/>
            <a:headEnd/>
            <a:tailEnd/>
          </a:ln>
        </p:spPr>
        <p:txBody>
          <a:bodyPr wrap="square">
            <a:spAutoFit/>
          </a:bodyPr>
          <a:lstStyle/>
          <a:p>
            <a:r>
              <a:rPr lang="en-US" sz="1200" dirty="0">
                <a:latin typeface="Arial"/>
                <a:ea typeface="+mn-lt"/>
                <a:cs typeface="Arial"/>
              </a:rPr>
              <a:t>We are missing out on opportunities to cross-sell products to our customers</a:t>
            </a:r>
          </a:p>
        </p:txBody>
      </p:sp>
      <p:sp>
        <p:nvSpPr>
          <p:cNvPr id="59" name="Rectangle 58">
            <a:extLst>
              <a:ext uri="{FF2B5EF4-FFF2-40B4-BE49-F238E27FC236}">
                <a16:creationId xmlns:a16="http://schemas.microsoft.com/office/drawing/2014/main" id="{3EBBEABC-7156-B463-8279-3C40EABA9371}"/>
              </a:ext>
            </a:extLst>
          </p:cNvPr>
          <p:cNvSpPr/>
          <p:nvPr/>
        </p:nvSpPr>
        <p:spPr>
          <a:xfrm>
            <a:off x="609972" y="2710420"/>
            <a:ext cx="2302505" cy="646331"/>
          </a:xfrm>
          <a:prstGeom prst="rect">
            <a:avLst/>
          </a:prstGeom>
          <a:noFill/>
          <a:ln w="9525">
            <a:noFill/>
            <a:miter lim="800000"/>
            <a:headEnd/>
            <a:tailEnd/>
          </a:ln>
        </p:spPr>
        <p:txBody>
          <a:bodyPr wrap="square">
            <a:spAutoFit/>
          </a:bodyPr>
          <a:lstStyle/>
          <a:p>
            <a:r>
              <a:rPr lang="en-US" sz="1200" dirty="0">
                <a:latin typeface="Arial"/>
                <a:ea typeface="+mn-lt"/>
                <a:cs typeface="Arial"/>
              </a:rPr>
              <a:t>We need to better understand the bottlenecks within our operations</a:t>
            </a:r>
          </a:p>
        </p:txBody>
      </p:sp>
      <p:sp>
        <p:nvSpPr>
          <p:cNvPr id="60" name="Rectangle 59">
            <a:extLst>
              <a:ext uri="{FF2B5EF4-FFF2-40B4-BE49-F238E27FC236}">
                <a16:creationId xmlns:a16="http://schemas.microsoft.com/office/drawing/2014/main" id="{7B938C68-6F49-7DCE-BABD-9AAB83BBDAED}"/>
              </a:ext>
            </a:extLst>
          </p:cNvPr>
          <p:cNvSpPr/>
          <p:nvPr/>
        </p:nvSpPr>
        <p:spPr>
          <a:xfrm>
            <a:off x="580052" y="5002015"/>
            <a:ext cx="2425914" cy="646331"/>
          </a:xfrm>
          <a:prstGeom prst="rect">
            <a:avLst/>
          </a:prstGeom>
          <a:noFill/>
          <a:ln w="9525">
            <a:noFill/>
            <a:miter lim="800000"/>
            <a:headEnd/>
            <a:tailEnd/>
          </a:ln>
        </p:spPr>
        <p:txBody>
          <a:bodyPr wrap="square">
            <a:spAutoFit/>
          </a:bodyPr>
          <a:lstStyle/>
          <a:p>
            <a:r>
              <a:rPr lang="en-US" sz="1200" dirty="0">
                <a:latin typeface="Arial"/>
                <a:ea typeface="+mn-lt"/>
                <a:cs typeface="Arial"/>
              </a:rPr>
              <a:t>We are unable to rely on the numbers in the reports we utilize for Board reporting</a:t>
            </a:r>
          </a:p>
        </p:txBody>
      </p:sp>
      <p:sp>
        <p:nvSpPr>
          <p:cNvPr id="61" name="Freeform 246">
            <a:extLst>
              <a:ext uri="{FF2B5EF4-FFF2-40B4-BE49-F238E27FC236}">
                <a16:creationId xmlns:a16="http://schemas.microsoft.com/office/drawing/2014/main" id="{F5E7FCA3-5D77-9F96-C6F2-426D9C124611}"/>
              </a:ext>
            </a:extLst>
          </p:cNvPr>
          <p:cNvSpPr>
            <a:spLocks noChangeAspect="1" noChangeArrowheads="1"/>
          </p:cNvSpPr>
          <p:nvPr/>
        </p:nvSpPr>
        <p:spPr bwMode="auto">
          <a:xfrm>
            <a:off x="4065614" y="4015142"/>
            <a:ext cx="397592" cy="415924"/>
          </a:xfrm>
          <a:custGeom>
            <a:avLst/>
            <a:gdLst>
              <a:gd name="connsiteX0" fmla="*/ 1701007 w 1755776"/>
              <a:gd name="connsiteY0" fmla="*/ 1727200 h 1836738"/>
              <a:gd name="connsiteX1" fmla="*/ 1755776 w 1755776"/>
              <a:gd name="connsiteY1" fmla="*/ 1781969 h 1836738"/>
              <a:gd name="connsiteX2" fmla="*/ 1701007 w 1755776"/>
              <a:gd name="connsiteY2" fmla="*/ 1836738 h 1836738"/>
              <a:gd name="connsiteX3" fmla="*/ 1646238 w 1755776"/>
              <a:gd name="connsiteY3" fmla="*/ 1781969 h 1836738"/>
              <a:gd name="connsiteX4" fmla="*/ 1701007 w 1755776"/>
              <a:gd name="connsiteY4" fmla="*/ 1727200 h 1836738"/>
              <a:gd name="connsiteX5" fmla="*/ 374649 w 1755776"/>
              <a:gd name="connsiteY5" fmla="*/ 762001 h 1836738"/>
              <a:gd name="connsiteX6" fmla="*/ 460374 w 1755776"/>
              <a:gd name="connsiteY6" fmla="*/ 762001 h 1836738"/>
              <a:gd name="connsiteX7" fmla="*/ 460374 w 1755776"/>
              <a:gd name="connsiteY7" fmla="*/ 1085851 h 1836738"/>
              <a:gd name="connsiteX8" fmla="*/ 374649 w 1755776"/>
              <a:gd name="connsiteY8" fmla="*/ 1085851 h 1836738"/>
              <a:gd name="connsiteX9" fmla="*/ 763587 w 1755776"/>
              <a:gd name="connsiteY9" fmla="*/ 573088 h 1836738"/>
              <a:gd name="connsiteX10" fmla="*/ 850900 w 1755776"/>
              <a:gd name="connsiteY10" fmla="*/ 573088 h 1836738"/>
              <a:gd name="connsiteX11" fmla="*/ 850900 w 1755776"/>
              <a:gd name="connsiteY11" fmla="*/ 1085850 h 1836738"/>
              <a:gd name="connsiteX12" fmla="*/ 763587 w 1755776"/>
              <a:gd name="connsiteY12" fmla="*/ 1085850 h 1836738"/>
              <a:gd name="connsiteX13" fmla="*/ 566737 w 1755776"/>
              <a:gd name="connsiteY13" fmla="*/ 463551 h 1836738"/>
              <a:gd name="connsiteX14" fmla="*/ 657225 w 1755776"/>
              <a:gd name="connsiteY14" fmla="*/ 463551 h 1836738"/>
              <a:gd name="connsiteX15" fmla="*/ 657225 w 1755776"/>
              <a:gd name="connsiteY15" fmla="*/ 1085851 h 1836738"/>
              <a:gd name="connsiteX16" fmla="*/ 566737 w 1755776"/>
              <a:gd name="connsiteY16" fmla="*/ 1085851 h 1836738"/>
              <a:gd name="connsiteX17" fmla="*/ 955674 w 1755776"/>
              <a:gd name="connsiteY17" fmla="*/ 331788 h 1836738"/>
              <a:gd name="connsiteX18" fmla="*/ 1042987 w 1755776"/>
              <a:gd name="connsiteY18" fmla="*/ 331788 h 1836738"/>
              <a:gd name="connsiteX19" fmla="*/ 1042987 w 1755776"/>
              <a:gd name="connsiteY19" fmla="*/ 1085850 h 1836738"/>
              <a:gd name="connsiteX20" fmla="*/ 955674 w 1755776"/>
              <a:gd name="connsiteY20" fmla="*/ 1085850 h 1836738"/>
              <a:gd name="connsiteX21" fmla="*/ 708819 w 1755776"/>
              <a:gd name="connsiteY21" fmla="*/ 74613 h 1836738"/>
              <a:gd name="connsiteX22" fmla="*/ 76200 w 1755776"/>
              <a:gd name="connsiteY22" fmla="*/ 706438 h 1836738"/>
              <a:gd name="connsiteX23" fmla="*/ 708819 w 1755776"/>
              <a:gd name="connsiteY23" fmla="*/ 1338263 h 1836738"/>
              <a:gd name="connsiteX24" fmla="*/ 1341438 w 1755776"/>
              <a:gd name="connsiteY24" fmla="*/ 706438 h 1836738"/>
              <a:gd name="connsiteX25" fmla="*/ 708819 w 1755776"/>
              <a:gd name="connsiteY25" fmla="*/ 74613 h 1836738"/>
              <a:gd name="connsiteX26" fmla="*/ 710270 w 1755776"/>
              <a:gd name="connsiteY26" fmla="*/ 0 h 1836738"/>
              <a:gd name="connsiteX27" fmla="*/ 1416762 w 1755776"/>
              <a:gd name="connsiteY27" fmla="*/ 708737 h 1836738"/>
              <a:gd name="connsiteX28" fmla="*/ 1193858 w 1755776"/>
              <a:gd name="connsiteY28" fmla="*/ 1221441 h 1836738"/>
              <a:gd name="connsiteX29" fmla="*/ 1651000 w 1755776"/>
              <a:gd name="connsiteY29" fmla="*/ 1677596 h 1836738"/>
              <a:gd name="connsiteX30" fmla="*/ 1598107 w 1755776"/>
              <a:gd name="connsiteY30" fmla="*/ 1730375 h 1836738"/>
              <a:gd name="connsiteX31" fmla="*/ 1137187 w 1755776"/>
              <a:gd name="connsiteY31" fmla="*/ 1270449 h 1836738"/>
              <a:gd name="connsiteX32" fmla="*/ 710270 w 1755776"/>
              <a:gd name="connsiteY32" fmla="*/ 1413705 h 1836738"/>
              <a:gd name="connsiteX33" fmla="*/ 0 w 1755776"/>
              <a:gd name="connsiteY33" fmla="*/ 708737 h 1836738"/>
              <a:gd name="connsiteX34" fmla="*/ 710270 w 1755776"/>
              <a:gd name="connsiteY34" fmla="*/ 0 h 1836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755776" h="1836738">
                <a:moveTo>
                  <a:pt x="1701007" y="1727200"/>
                </a:moveTo>
                <a:cubicBezTo>
                  <a:pt x="1731255" y="1727200"/>
                  <a:pt x="1755776" y="1751721"/>
                  <a:pt x="1755776" y="1781969"/>
                </a:cubicBezTo>
                <a:cubicBezTo>
                  <a:pt x="1755776" y="1812217"/>
                  <a:pt x="1731255" y="1836738"/>
                  <a:pt x="1701007" y="1836738"/>
                </a:cubicBezTo>
                <a:cubicBezTo>
                  <a:pt x="1670759" y="1836738"/>
                  <a:pt x="1646238" y="1812217"/>
                  <a:pt x="1646238" y="1781969"/>
                </a:cubicBezTo>
                <a:cubicBezTo>
                  <a:pt x="1646238" y="1751721"/>
                  <a:pt x="1670759" y="1727200"/>
                  <a:pt x="1701007" y="1727200"/>
                </a:cubicBezTo>
                <a:close/>
                <a:moveTo>
                  <a:pt x="374649" y="762001"/>
                </a:moveTo>
                <a:lnTo>
                  <a:pt x="460374" y="762001"/>
                </a:lnTo>
                <a:lnTo>
                  <a:pt x="460374" y="1085851"/>
                </a:lnTo>
                <a:lnTo>
                  <a:pt x="374649" y="1085851"/>
                </a:lnTo>
                <a:close/>
                <a:moveTo>
                  <a:pt x="763587" y="573088"/>
                </a:moveTo>
                <a:lnTo>
                  <a:pt x="850900" y="573088"/>
                </a:lnTo>
                <a:lnTo>
                  <a:pt x="850900" y="1085850"/>
                </a:lnTo>
                <a:lnTo>
                  <a:pt x="763587" y="1085850"/>
                </a:lnTo>
                <a:close/>
                <a:moveTo>
                  <a:pt x="566737" y="463551"/>
                </a:moveTo>
                <a:lnTo>
                  <a:pt x="657225" y="463551"/>
                </a:lnTo>
                <a:lnTo>
                  <a:pt x="657225" y="1085851"/>
                </a:lnTo>
                <a:lnTo>
                  <a:pt x="566737" y="1085851"/>
                </a:lnTo>
                <a:close/>
                <a:moveTo>
                  <a:pt x="955674" y="331788"/>
                </a:moveTo>
                <a:lnTo>
                  <a:pt x="1042987" y="331788"/>
                </a:lnTo>
                <a:lnTo>
                  <a:pt x="1042987" y="1085850"/>
                </a:lnTo>
                <a:lnTo>
                  <a:pt x="955674" y="1085850"/>
                </a:lnTo>
                <a:close/>
                <a:moveTo>
                  <a:pt x="708819" y="74613"/>
                </a:moveTo>
                <a:cubicBezTo>
                  <a:pt x="359433" y="74613"/>
                  <a:pt x="76200" y="357491"/>
                  <a:pt x="76200" y="706438"/>
                </a:cubicBezTo>
                <a:cubicBezTo>
                  <a:pt x="76200" y="1055385"/>
                  <a:pt x="359433" y="1338263"/>
                  <a:pt x="708819" y="1338263"/>
                </a:cubicBezTo>
                <a:cubicBezTo>
                  <a:pt x="1058205" y="1338263"/>
                  <a:pt x="1341438" y="1055385"/>
                  <a:pt x="1341438" y="706438"/>
                </a:cubicBezTo>
                <a:cubicBezTo>
                  <a:pt x="1341438" y="357491"/>
                  <a:pt x="1058205" y="74613"/>
                  <a:pt x="708819" y="74613"/>
                </a:cubicBezTo>
                <a:close/>
                <a:moveTo>
                  <a:pt x="710270" y="0"/>
                </a:moveTo>
                <a:cubicBezTo>
                  <a:pt x="1099407" y="0"/>
                  <a:pt x="1416762" y="316670"/>
                  <a:pt x="1416762" y="708737"/>
                </a:cubicBezTo>
                <a:cubicBezTo>
                  <a:pt x="1416762" y="908541"/>
                  <a:pt x="1329867" y="1089495"/>
                  <a:pt x="1193858" y="1221441"/>
                </a:cubicBezTo>
                <a:cubicBezTo>
                  <a:pt x="1193858" y="1221441"/>
                  <a:pt x="1193858" y="1221441"/>
                  <a:pt x="1651000" y="1677596"/>
                </a:cubicBezTo>
                <a:lnTo>
                  <a:pt x="1598107" y="1730375"/>
                </a:lnTo>
                <a:cubicBezTo>
                  <a:pt x="1598107" y="1730375"/>
                  <a:pt x="1598107" y="1730375"/>
                  <a:pt x="1137187" y="1270449"/>
                </a:cubicBezTo>
                <a:cubicBezTo>
                  <a:pt x="1020068" y="1360927"/>
                  <a:pt x="868947" y="1413705"/>
                  <a:pt x="710270" y="1413705"/>
                </a:cubicBezTo>
                <a:cubicBezTo>
                  <a:pt x="317354" y="1413705"/>
                  <a:pt x="0" y="1097035"/>
                  <a:pt x="0" y="708737"/>
                </a:cubicBezTo>
                <a:cubicBezTo>
                  <a:pt x="0" y="316670"/>
                  <a:pt x="317354" y="0"/>
                  <a:pt x="710270" y="0"/>
                </a:cubicBezTo>
                <a:close/>
              </a:path>
            </a:pathLst>
          </a:custGeom>
          <a:solidFill>
            <a:schemeClr val="bg1"/>
          </a:solidFill>
          <a:ln>
            <a:noFill/>
          </a:ln>
        </p:spPr>
        <p:txBody>
          <a:bodyPr vert="horz" wrap="square" lIns="121920" tIns="60960" rIns="121920" bIns="60960"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3C3D3E"/>
              </a:solidFill>
              <a:effectLst/>
              <a:uLnTx/>
              <a:uFillTx/>
              <a:latin typeface="Arial"/>
              <a:ea typeface="+mn-ea"/>
              <a:cs typeface="+mn-cs"/>
            </a:endParaRPr>
          </a:p>
        </p:txBody>
      </p:sp>
      <p:sp>
        <p:nvSpPr>
          <p:cNvPr id="62" name="Freeform: Shape 61">
            <a:extLst>
              <a:ext uri="{FF2B5EF4-FFF2-40B4-BE49-F238E27FC236}">
                <a16:creationId xmlns:a16="http://schemas.microsoft.com/office/drawing/2014/main" id="{40A23A44-B3FA-F66C-EF01-B8D0C26E73BD}"/>
              </a:ext>
            </a:extLst>
          </p:cNvPr>
          <p:cNvSpPr>
            <a:spLocks/>
          </p:cNvSpPr>
          <p:nvPr/>
        </p:nvSpPr>
        <p:spPr bwMode="auto">
          <a:xfrm>
            <a:off x="7643422" y="2982975"/>
            <a:ext cx="462669" cy="284307"/>
          </a:xfrm>
          <a:custGeom>
            <a:avLst/>
            <a:gdLst>
              <a:gd name="connsiteX0" fmla="*/ 4972340 w 5124450"/>
              <a:gd name="connsiteY0" fmla="*/ 2490071 h 2797893"/>
              <a:gd name="connsiteX1" fmla="*/ 5080860 w 5124450"/>
              <a:gd name="connsiteY1" fmla="*/ 2535545 h 2797893"/>
              <a:gd name="connsiteX2" fmla="*/ 5080860 w 5124450"/>
              <a:gd name="connsiteY2" fmla="*/ 2752420 h 2797893"/>
              <a:gd name="connsiteX3" fmla="*/ 4865556 w 5124450"/>
              <a:gd name="connsiteY3" fmla="*/ 2752420 h 2797893"/>
              <a:gd name="connsiteX4" fmla="*/ 4865556 w 5124450"/>
              <a:gd name="connsiteY4" fmla="*/ 2535545 h 2797893"/>
              <a:gd name="connsiteX5" fmla="*/ 4972340 w 5124450"/>
              <a:gd name="connsiteY5" fmla="*/ 2490071 h 2797893"/>
              <a:gd name="connsiteX6" fmla="*/ 2101851 w 5124450"/>
              <a:gd name="connsiteY6" fmla="*/ 1114425 h 2797893"/>
              <a:gd name="connsiteX7" fmla="*/ 2562226 w 5124450"/>
              <a:gd name="connsiteY7" fmla="*/ 1579563 h 2797893"/>
              <a:gd name="connsiteX8" fmla="*/ 3027364 w 5124450"/>
              <a:gd name="connsiteY8" fmla="*/ 1114425 h 2797893"/>
              <a:gd name="connsiteX9" fmla="*/ 3175001 w 5124450"/>
              <a:gd name="connsiteY9" fmla="*/ 1265238 h 2797893"/>
              <a:gd name="connsiteX10" fmla="*/ 2714626 w 5124450"/>
              <a:gd name="connsiteY10" fmla="*/ 1728788 h 2797893"/>
              <a:gd name="connsiteX11" fmla="*/ 3175001 w 5124450"/>
              <a:gd name="connsiteY11" fmla="*/ 2193925 h 2797893"/>
              <a:gd name="connsiteX12" fmla="*/ 3027364 w 5124450"/>
              <a:gd name="connsiteY12" fmla="*/ 2343150 h 2797893"/>
              <a:gd name="connsiteX13" fmla="*/ 2562226 w 5124450"/>
              <a:gd name="connsiteY13" fmla="*/ 1879600 h 2797893"/>
              <a:gd name="connsiteX14" fmla="*/ 2101851 w 5124450"/>
              <a:gd name="connsiteY14" fmla="*/ 2343150 h 2797893"/>
              <a:gd name="connsiteX15" fmla="*/ 1951038 w 5124450"/>
              <a:gd name="connsiteY15" fmla="*/ 2193925 h 2797893"/>
              <a:gd name="connsiteX16" fmla="*/ 2414588 w 5124450"/>
              <a:gd name="connsiteY16" fmla="*/ 1728788 h 2797893"/>
              <a:gd name="connsiteX17" fmla="*/ 1951038 w 5124450"/>
              <a:gd name="connsiteY17" fmla="*/ 1265238 h 2797893"/>
              <a:gd name="connsiteX18" fmla="*/ 3123872 w 5124450"/>
              <a:gd name="connsiteY18" fmla="*/ 0 h 2797893"/>
              <a:gd name="connsiteX19" fmla="*/ 4356247 w 5124450"/>
              <a:gd name="connsiteY19" fmla="*/ 1235155 h 2797893"/>
              <a:gd name="connsiteX20" fmla="*/ 4356247 w 5124450"/>
              <a:gd name="connsiteY20" fmla="*/ 1267720 h 2797893"/>
              <a:gd name="connsiteX21" fmla="*/ 5124450 w 5124450"/>
              <a:gd name="connsiteY21" fmla="*/ 2200483 h 2797893"/>
              <a:gd name="connsiteX22" fmla="*/ 5124450 w 5124450"/>
              <a:gd name="connsiteY22" fmla="*/ 2337722 h 2797893"/>
              <a:gd name="connsiteX23" fmla="*/ 4913252 w 5124450"/>
              <a:gd name="connsiteY23" fmla="*/ 2337722 h 2797893"/>
              <a:gd name="connsiteX24" fmla="*/ 4913252 w 5124450"/>
              <a:gd name="connsiteY24" fmla="*/ 2200483 h 2797893"/>
              <a:gd name="connsiteX25" fmla="*/ 4235562 w 5124450"/>
              <a:gd name="connsiteY25" fmla="*/ 1465438 h 2797893"/>
              <a:gd name="connsiteX26" fmla="*/ 4126482 w 5124450"/>
              <a:gd name="connsiteY26" fmla="*/ 1458460 h 2797893"/>
              <a:gd name="connsiteX27" fmla="*/ 4138086 w 5124450"/>
              <a:gd name="connsiteY27" fmla="*/ 1349133 h 2797893"/>
              <a:gd name="connsiteX28" fmla="*/ 4145049 w 5124450"/>
              <a:gd name="connsiteY28" fmla="*/ 1235155 h 2797893"/>
              <a:gd name="connsiteX29" fmla="*/ 3123872 w 5124450"/>
              <a:gd name="connsiteY29" fmla="*/ 211674 h 2797893"/>
              <a:gd name="connsiteX30" fmla="*/ 2197851 w 5124450"/>
              <a:gd name="connsiteY30" fmla="*/ 811806 h 2797893"/>
              <a:gd name="connsiteX31" fmla="*/ 2149113 w 5124450"/>
              <a:gd name="connsiteY31" fmla="*/ 916480 h 2797893"/>
              <a:gd name="connsiteX32" fmla="*/ 2046995 w 5124450"/>
              <a:gd name="connsiteY32" fmla="*/ 858328 h 2797893"/>
              <a:gd name="connsiteX33" fmla="*/ 1659412 w 5124450"/>
              <a:gd name="connsiteY33" fmla="*/ 753654 h 2797893"/>
              <a:gd name="connsiteX34" fmla="*/ 877284 w 5124450"/>
              <a:gd name="connsiteY34" fmla="*/ 1537547 h 2797893"/>
              <a:gd name="connsiteX35" fmla="*/ 879605 w 5124450"/>
              <a:gd name="connsiteY35" fmla="*/ 1567786 h 2797893"/>
              <a:gd name="connsiteX36" fmla="*/ 888888 w 5124450"/>
              <a:gd name="connsiteY36" fmla="*/ 1705025 h 2797893"/>
              <a:gd name="connsiteX37" fmla="*/ 765883 w 5124450"/>
              <a:gd name="connsiteY37" fmla="*/ 1693395 h 2797893"/>
              <a:gd name="connsiteX38" fmla="*/ 719466 w 5124450"/>
              <a:gd name="connsiteY38" fmla="*/ 1691069 h 2797893"/>
              <a:gd name="connsiteX39" fmla="*/ 213519 w 5124450"/>
              <a:gd name="connsiteY39" fmla="*/ 2200483 h 2797893"/>
              <a:gd name="connsiteX40" fmla="*/ 213519 w 5124450"/>
              <a:gd name="connsiteY40" fmla="*/ 2533114 h 2797893"/>
              <a:gd name="connsiteX41" fmla="*/ 4667242 w 5124450"/>
              <a:gd name="connsiteY41" fmla="*/ 2533114 h 2797893"/>
              <a:gd name="connsiteX42" fmla="*/ 4667242 w 5124450"/>
              <a:gd name="connsiteY42" fmla="*/ 2744788 h 2797893"/>
              <a:gd name="connsiteX43" fmla="*/ 0 w 5124450"/>
              <a:gd name="connsiteY43" fmla="*/ 2744788 h 2797893"/>
              <a:gd name="connsiteX44" fmla="*/ 0 w 5124450"/>
              <a:gd name="connsiteY44" fmla="*/ 2200483 h 2797893"/>
              <a:gd name="connsiteX45" fmla="*/ 668407 w 5124450"/>
              <a:gd name="connsiteY45" fmla="*/ 1481720 h 2797893"/>
              <a:gd name="connsiteX46" fmla="*/ 1659412 w 5124450"/>
              <a:gd name="connsiteY46" fmla="*/ 541979 h 2797893"/>
              <a:gd name="connsiteX47" fmla="*/ 2053958 w 5124450"/>
              <a:gd name="connsiteY47" fmla="*/ 625719 h 2797893"/>
              <a:gd name="connsiteX48" fmla="*/ 3123872 w 5124450"/>
              <a:gd name="connsiteY48" fmla="*/ 0 h 2797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5124450" h="2797893">
                <a:moveTo>
                  <a:pt x="4972340" y="2490071"/>
                </a:moveTo>
                <a:cubicBezTo>
                  <a:pt x="5011407" y="2490071"/>
                  <a:pt x="5050764" y="2505229"/>
                  <a:pt x="5080860" y="2535545"/>
                </a:cubicBezTo>
                <a:cubicBezTo>
                  <a:pt x="5138738" y="2596177"/>
                  <a:pt x="5138738" y="2691788"/>
                  <a:pt x="5080860" y="2752420"/>
                </a:cubicBezTo>
                <a:cubicBezTo>
                  <a:pt x="5020668" y="2813051"/>
                  <a:pt x="4923433" y="2813051"/>
                  <a:pt x="4865556" y="2752420"/>
                </a:cubicBezTo>
                <a:cubicBezTo>
                  <a:pt x="4805363" y="2691788"/>
                  <a:pt x="4805363" y="2596177"/>
                  <a:pt x="4865556" y="2535545"/>
                </a:cubicBezTo>
                <a:cubicBezTo>
                  <a:pt x="4894495" y="2505229"/>
                  <a:pt x="4933273" y="2490071"/>
                  <a:pt x="4972340" y="2490071"/>
                </a:cubicBezTo>
                <a:close/>
                <a:moveTo>
                  <a:pt x="2101851" y="1114425"/>
                </a:moveTo>
                <a:lnTo>
                  <a:pt x="2562226" y="1579563"/>
                </a:lnTo>
                <a:lnTo>
                  <a:pt x="3027364" y="1114425"/>
                </a:lnTo>
                <a:lnTo>
                  <a:pt x="3175001" y="1265238"/>
                </a:lnTo>
                <a:lnTo>
                  <a:pt x="2714626" y="1728788"/>
                </a:lnTo>
                <a:lnTo>
                  <a:pt x="3175001" y="2193925"/>
                </a:lnTo>
                <a:lnTo>
                  <a:pt x="3027364" y="2343150"/>
                </a:lnTo>
                <a:lnTo>
                  <a:pt x="2562226" y="1879600"/>
                </a:lnTo>
                <a:lnTo>
                  <a:pt x="2101851" y="2343150"/>
                </a:lnTo>
                <a:lnTo>
                  <a:pt x="1951038" y="2193925"/>
                </a:lnTo>
                <a:lnTo>
                  <a:pt x="2414588" y="1728788"/>
                </a:lnTo>
                <a:lnTo>
                  <a:pt x="1951038" y="1265238"/>
                </a:lnTo>
                <a:close/>
                <a:moveTo>
                  <a:pt x="3123872" y="0"/>
                </a:moveTo>
                <a:cubicBezTo>
                  <a:pt x="3803883" y="0"/>
                  <a:pt x="4356247" y="553610"/>
                  <a:pt x="4356247" y="1235155"/>
                </a:cubicBezTo>
                <a:cubicBezTo>
                  <a:pt x="4356247" y="1246785"/>
                  <a:pt x="4356247" y="1258416"/>
                  <a:pt x="4356247" y="1267720"/>
                </a:cubicBezTo>
                <a:cubicBezTo>
                  <a:pt x="4794889" y="1353785"/>
                  <a:pt x="5124450" y="1744569"/>
                  <a:pt x="5124450" y="2200483"/>
                </a:cubicBezTo>
                <a:cubicBezTo>
                  <a:pt x="5124450" y="2200483"/>
                  <a:pt x="5124450" y="2200483"/>
                  <a:pt x="5124450" y="2337722"/>
                </a:cubicBezTo>
                <a:cubicBezTo>
                  <a:pt x="5124450" y="2337722"/>
                  <a:pt x="5124450" y="2337722"/>
                  <a:pt x="4913252" y="2337722"/>
                </a:cubicBezTo>
                <a:cubicBezTo>
                  <a:pt x="4913252" y="2337722"/>
                  <a:pt x="4913252" y="2337722"/>
                  <a:pt x="4913252" y="2200483"/>
                </a:cubicBezTo>
                <a:cubicBezTo>
                  <a:pt x="4913252" y="1819004"/>
                  <a:pt x="4616183" y="1495677"/>
                  <a:pt x="4235562" y="1465438"/>
                </a:cubicBezTo>
                <a:cubicBezTo>
                  <a:pt x="4235562" y="1465438"/>
                  <a:pt x="4235562" y="1465438"/>
                  <a:pt x="4126482" y="1458460"/>
                </a:cubicBezTo>
                <a:cubicBezTo>
                  <a:pt x="4126482" y="1458460"/>
                  <a:pt x="4126482" y="1458460"/>
                  <a:pt x="4138086" y="1349133"/>
                </a:cubicBezTo>
                <a:cubicBezTo>
                  <a:pt x="4142728" y="1307264"/>
                  <a:pt x="4145049" y="1270046"/>
                  <a:pt x="4145049" y="1235155"/>
                </a:cubicBezTo>
                <a:cubicBezTo>
                  <a:pt x="4145049" y="672241"/>
                  <a:pt x="3687840" y="211674"/>
                  <a:pt x="3123872" y="211674"/>
                </a:cubicBezTo>
                <a:cubicBezTo>
                  <a:pt x="2727006" y="211674"/>
                  <a:pt x="2362632" y="446610"/>
                  <a:pt x="2197851" y="811806"/>
                </a:cubicBezTo>
                <a:cubicBezTo>
                  <a:pt x="2197851" y="811806"/>
                  <a:pt x="2197851" y="811806"/>
                  <a:pt x="2149113" y="916480"/>
                </a:cubicBezTo>
                <a:cubicBezTo>
                  <a:pt x="2149113" y="916480"/>
                  <a:pt x="2149113" y="916480"/>
                  <a:pt x="2046995" y="858328"/>
                </a:cubicBezTo>
                <a:cubicBezTo>
                  <a:pt x="1928632" y="790871"/>
                  <a:pt x="1794022" y="753654"/>
                  <a:pt x="1659412" y="753654"/>
                </a:cubicBezTo>
                <a:cubicBezTo>
                  <a:pt x="1227733" y="753654"/>
                  <a:pt x="877284" y="1104894"/>
                  <a:pt x="877284" y="1537547"/>
                </a:cubicBezTo>
                <a:cubicBezTo>
                  <a:pt x="877284" y="1546851"/>
                  <a:pt x="879605" y="1556155"/>
                  <a:pt x="879605" y="1567786"/>
                </a:cubicBezTo>
                <a:cubicBezTo>
                  <a:pt x="879605" y="1567786"/>
                  <a:pt x="879605" y="1567786"/>
                  <a:pt x="888888" y="1705025"/>
                </a:cubicBezTo>
                <a:cubicBezTo>
                  <a:pt x="888888" y="1705025"/>
                  <a:pt x="888888" y="1705025"/>
                  <a:pt x="765883" y="1693395"/>
                </a:cubicBezTo>
                <a:cubicBezTo>
                  <a:pt x="749637" y="1693395"/>
                  <a:pt x="735712" y="1691069"/>
                  <a:pt x="719466" y="1691069"/>
                </a:cubicBezTo>
                <a:cubicBezTo>
                  <a:pt x="440963" y="1691069"/>
                  <a:pt x="213519" y="1919026"/>
                  <a:pt x="213519" y="2200483"/>
                </a:cubicBezTo>
                <a:cubicBezTo>
                  <a:pt x="213519" y="2200483"/>
                  <a:pt x="213519" y="2200483"/>
                  <a:pt x="213519" y="2533114"/>
                </a:cubicBezTo>
                <a:lnTo>
                  <a:pt x="4667242" y="2533114"/>
                </a:lnTo>
                <a:cubicBezTo>
                  <a:pt x="4667242" y="2533114"/>
                  <a:pt x="4667242" y="2533114"/>
                  <a:pt x="4667242" y="2744788"/>
                </a:cubicBezTo>
                <a:cubicBezTo>
                  <a:pt x="4667242" y="2744788"/>
                  <a:pt x="4667242" y="2744788"/>
                  <a:pt x="0" y="2744788"/>
                </a:cubicBezTo>
                <a:cubicBezTo>
                  <a:pt x="0" y="2744788"/>
                  <a:pt x="0" y="2744788"/>
                  <a:pt x="0" y="2200483"/>
                </a:cubicBezTo>
                <a:cubicBezTo>
                  <a:pt x="0" y="1821330"/>
                  <a:pt x="294749" y="1507307"/>
                  <a:pt x="668407" y="1481720"/>
                </a:cubicBezTo>
                <a:cubicBezTo>
                  <a:pt x="696257" y="958350"/>
                  <a:pt x="1130257" y="541979"/>
                  <a:pt x="1659412" y="541979"/>
                </a:cubicBezTo>
                <a:cubicBezTo>
                  <a:pt x="1794022" y="541979"/>
                  <a:pt x="1928632" y="569893"/>
                  <a:pt x="2053958" y="625719"/>
                </a:cubicBezTo>
                <a:cubicBezTo>
                  <a:pt x="2272118" y="241914"/>
                  <a:pt x="2680589" y="0"/>
                  <a:pt x="3123872" y="0"/>
                </a:cubicBezTo>
                <a:close/>
              </a:path>
            </a:pathLst>
          </a:custGeom>
          <a:solidFill>
            <a:schemeClr val="bg1"/>
          </a:solidFill>
          <a:ln>
            <a:noFill/>
          </a:ln>
        </p:spPr>
        <p:txBody>
          <a:bodyPr vert="horz" wrap="square" lIns="121920" tIns="60960" rIns="121920" bIns="60960"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3C3D3E"/>
              </a:solidFill>
              <a:effectLst/>
              <a:uLnTx/>
              <a:uFillTx/>
              <a:latin typeface="Arial"/>
              <a:ea typeface="+mn-ea"/>
              <a:cs typeface="+mn-cs"/>
            </a:endParaRPr>
          </a:p>
        </p:txBody>
      </p:sp>
      <p:sp>
        <p:nvSpPr>
          <p:cNvPr id="63" name="Freeform 181">
            <a:extLst>
              <a:ext uri="{FF2B5EF4-FFF2-40B4-BE49-F238E27FC236}">
                <a16:creationId xmlns:a16="http://schemas.microsoft.com/office/drawing/2014/main" id="{AFC01C52-522D-9042-A041-CDF4DA9775CB}"/>
              </a:ext>
            </a:extLst>
          </p:cNvPr>
          <p:cNvSpPr>
            <a:spLocks noChangeAspect="1"/>
          </p:cNvSpPr>
          <p:nvPr/>
        </p:nvSpPr>
        <p:spPr bwMode="auto">
          <a:xfrm>
            <a:off x="4192442" y="2488232"/>
            <a:ext cx="477753" cy="358315"/>
          </a:xfrm>
          <a:custGeom>
            <a:avLst/>
            <a:gdLst>
              <a:gd name="connsiteX0" fmla="*/ 960438 w 1974851"/>
              <a:gd name="connsiteY0" fmla="*/ 1075631 h 1481138"/>
              <a:gd name="connsiteX1" fmla="*/ 1000228 w 1974851"/>
              <a:gd name="connsiteY1" fmla="*/ 1092597 h 1481138"/>
              <a:gd name="connsiteX2" fmla="*/ 1000228 w 1974851"/>
              <a:gd name="connsiteY2" fmla="*/ 1168003 h 1481138"/>
              <a:gd name="connsiteX3" fmla="*/ 920648 w 1974851"/>
              <a:gd name="connsiteY3" fmla="*/ 1168003 h 1481138"/>
              <a:gd name="connsiteX4" fmla="*/ 920648 w 1974851"/>
              <a:gd name="connsiteY4" fmla="*/ 1092597 h 1481138"/>
              <a:gd name="connsiteX5" fmla="*/ 960438 w 1974851"/>
              <a:gd name="connsiteY5" fmla="*/ 1075631 h 1481138"/>
              <a:gd name="connsiteX6" fmla="*/ 608045 w 1974851"/>
              <a:gd name="connsiteY6" fmla="*/ 184150 h 1481138"/>
              <a:gd name="connsiteX7" fmla="*/ 683579 w 1974851"/>
              <a:gd name="connsiteY7" fmla="*/ 184150 h 1481138"/>
              <a:gd name="connsiteX8" fmla="*/ 683579 w 1974851"/>
              <a:gd name="connsiteY8" fmla="*/ 373216 h 1481138"/>
              <a:gd name="connsiteX9" fmla="*/ 944169 w 1974851"/>
              <a:gd name="connsiteY9" fmla="*/ 482873 h 1481138"/>
              <a:gd name="connsiteX10" fmla="*/ 1080130 w 1974851"/>
              <a:gd name="connsiteY10" fmla="*/ 346746 h 1481138"/>
              <a:gd name="connsiteX11" fmla="*/ 1133003 w 1974851"/>
              <a:gd name="connsiteY11" fmla="*/ 403466 h 1481138"/>
              <a:gd name="connsiteX12" fmla="*/ 997043 w 1974851"/>
              <a:gd name="connsiteY12" fmla="*/ 535812 h 1481138"/>
              <a:gd name="connsiteX13" fmla="*/ 1106566 w 1974851"/>
              <a:gd name="connsiteY13" fmla="*/ 796722 h 1481138"/>
              <a:gd name="connsiteX14" fmla="*/ 1295400 w 1974851"/>
              <a:gd name="connsiteY14" fmla="*/ 796722 h 1481138"/>
              <a:gd name="connsiteX15" fmla="*/ 1295400 w 1974851"/>
              <a:gd name="connsiteY15" fmla="*/ 872348 h 1481138"/>
              <a:gd name="connsiteX16" fmla="*/ 1106566 w 1974851"/>
              <a:gd name="connsiteY16" fmla="*/ 872348 h 1481138"/>
              <a:gd name="connsiteX17" fmla="*/ 1106566 w 1974851"/>
              <a:gd name="connsiteY17" fmla="*/ 879911 h 1481138"/>
              <a:gd name="connsiteX18" fmla="*/ 1102790 w 1974851"/>
              <a:gd name="connsiteY18" fmla="*/ 891254 h 1481138"/>
              <a:gd name="connsiteX19" fmla="*/ 1102790 w 1974851"/>
              <a:gd name="connsiteY19" fmla="*/ 898817 h 1481138"/>
              <a:gd name="connsiteX20" fmla="*/ 1099013 w 1974851"/>
              <a:gd name="connsiteY20" fmla="*/ 925286 h 1481138"/>
              <a:gd name="connsiteX21" fmla="*/ 1095236 w 1974851"/>
              <a:gd name="connsiteY21" fmla="*/ 936630 h 1481138"/>
              <a:gd name="connsiteX22" fmla="*/ 1095236 w 1974851"/>
              <a:gd name="connsiteY22" fmla="*/ 947974 h 1481138"/>
              <a:gd name="connsiteX23" fmla="*/ 1087683 w 1974851"/>
              <a:gd name="connsiteY23" fmla="*/ 966881 h 1481138"/>
              <a:gd name="connsiteX24" fmla="*/ 1083906 w 1974851"/>
              <a:gd name="connsiteY24" fmla="*/ 982006 h 1481138"/>
              <a:gd name="connsiteX25" fmla="*/ 1080130 w 1974851"/>
              <a:gd name="connsiteY25" fmla="*/ 993350 h 1481138"/>
              <a:gd name="connsiteX26" fmla="*/ 1076353 w 1974851"/>
              <a:gd name="connsiteY26" fmla="*/ 1004694 h 1481138"/>
              <a:gd name="connsiteX27" fmla="*/ 1072576 w 1974851"/>
              <a:gd name="connsiteY27" fmla="*/ 1012256 h 1481138"/>
              <a:gd name="connsiteX28" fmla="*/ 1057470 w 1974851"/>
              <a:gd name="connsiteY28" fmla="*/ 1042507 h 1481138"/>
              <a:gd name="connsiteX29" fmla="*/ 985713 w 1974851"/>
              <a:gd name="connsiteY29" fmla="*/ 1016038 h 1481138"/>
              <a:gd name="connsiteX30" fmla="*/ 1004596 w 1974851"/>
              <a:gd name="connsiteY30" fmla="*/ 978225 h 1481138"/>
              <a:gd name="connsiteX31" fmla="*/ 1008373 w 1974851"/>
              <a:gd name="connsiteY31" fmla="*/ 970662 h 1481138"/>
              <a:gd name="connsiteX32" fmla="*/ 1008373 w 1974851"/>
              <a:gd name="connsiteY32" fmla="*/ 966881 h 1481138"/>
              <a:gd name="connsiteX33" fmla="*/ 1012149 w 1974851"/>
              <a:gd name="connsiteY33" fmla="*/ 955537 h 1481138"/>
              <a:gd name="connsiteX34" fmla="*/ 1015926 w 1974851"/>
              <a:gd name="connsiteY34" fmla="*/ 947974 h 1481138"/>
              <a:gd name="connsiteX35" fmla="*/ 1019703 w 1974851"/>
              <a:gd name="connsiteY35" fmla="*/ 929068 h 1481138"/>
              <a:gd name="connsiteX36" fmla="*/ 1023479 w 1974851"/>
              <a:gd name="connsiteY36" fmla="*/ 917724 h 1481138"/>
              <a:gd name="connsiteX37" fmla="*/ 1023479 w 1974851"/>
              <a:gd name="connsiteY37" fmla="*/ 910161 h 1481138"/>
              <a:gd name="connsiteX38" fmla="*/ 1027256 w 1974851"/>
              <a:gd name="connsiteY38" fmla="*/ 887473 h 1481138"/>
              <a:gd name="connsiteX39" fmla="*/ 1027256 w 1974851"/>
              <a:gd name="connsiteY39" fmla="*/ 883692 h 1481138"/>
              <a:gd name="connsiteX40" fmla="*/ 1031033 w 1974851"/>
              <a:gd name="connsiteY40" fmla="*/ 879911 h 1481138"/>
              <a:gd name="connsiteX41" fmla="*/ 1031033 w 1974851"/>
              <a:gd name="connsiteY41" fmla="*/ 872348 h 1481138"/>
              <a:gd name="connsiteX42" fmla="*/ 1031033 w 1974851"/>
              <a:gd name="connsiteY42" fmla="*/ 834535 h 1481138"/>
              <a:gd name="connsiteX43" fmla="*/ 645812 w 1974851"/>
              <a:gd name="connsiteY43" fmla="*/ 448842 h 1481138"/>
              <a:gd name="connsiteX44" fmla="*/ 604268 w 1974851"/>
              <a:gd name="connsiteY44" fmla="*/ 448842 h 1481138"/>
              <a:gd name="connsiteX45" fmla="*/ 600492 w 1974851"/>
              <a:gd name="connsiteY45" fmla="*/ 452623 h 1481138"/>
              <a:gd name="connsiteX46" fmla="*/ 592938 w 1974851"/>
              <a:gd name="connsiteY46" fmla="*/ 452623 h 1481138"/>
              <a:gd name="connsiteX47" fmla="*/ 566502 w 1974851"/>
              <a:gd name="connsiteY47" fmla="*/ 456404 h 1481138"/>
              <a:gd name="connsiteX48" fmla="*/ 558948 w 1974851"/>
              <a:gd name="connsiteY48" fmla="*/ 460186 h 1481138"/>
              <a:gd name="connsiteX49" fmla="*/ 551395 w 1974851"/>
              <a:gd name="connsiteY49" fmla="*/ 460186 h 1481138"/>
              <a:gd name="connsiteX50" fmla="*/ 528735 w 1974851"/>
              <a:gd name="connsiteY50" fmla="*/ 467748 h 1481138"/>
              <a:gd name="connsiteX51" fmla="*/ 517405 w 1974851"/>
              <a:gd name="connsiteY51" fmla="*/ 471529 h 1481138"/>
              <a:gd name="connsiteX52" fmla="*/ 513628 w 1974851"/>
              <a:gd name="connsiteY52" fmla="*/ 471529 h 1481138"/>
              <a:gd name="connsiteX53" fmla="*/ 490968 w 1974851"/>
              <a:gd name="connsiteY53" fmla="*/ 479092 h 1481138"/>
              <a:gd name="connsiteX54" fmla="*/ 490968 w 1974851"/>
              <a:gd name="connsiteY54" fmla="*/ 482873 h 1481138"/>
              <a:gd name="connsiteX55" fmla="*/ 487191 w 1974851"/>
              <a:gd name="connsiteY55" fmla="*/ 482873 h 1481138"/>
              <a:gd name="connsiteX56" fmla="*/ 290804 w 1974851"/>
              <a:gd name="connsiteY56" fmla="*/ 690845 h 1481138"/>
              <a:gd name="connsiteX57" fmla="*/ 287028 w 1974851"/>
              <a:gd name="connsiteY57" fmla="*/ 694627 h 1481138"/>
              <a:gd name="connsiteX58" fmla="*/ 287028 w 1974851"/>
              <a:gd name="connsiteY58" fmla="*/ 698408 h 1481138"/>
              <a:gd name="connsiteX59" fmla="*/ 283251 w 1974851"/>
              <a:gd name="connsiteY59" fmla="*/ 713533 h 1481138"/>
              <a:gd name="connsiteX60" fmla="*/ 279474 w 1974851"/>
              <a:gd name="connsiteY60" fmla="*/ 721096 h 1481138"/>
              <a:gd name="connsiteX61" fmla="*/ 271921 w 1974851"/>
              <a:gd name="connsiteY61" fmla="*/ 740002 h 1481138"/>
              <a:gd name="connsiteX62" fmla="*/ 271921 w 1974851"/>
              <a:gd name="connsiteY62" fmla="*/ 751346 h 1481138"/>
              <a:gd name="connsiteX63" fmla="*/ 268144 w 1974851"/>
              <a:gd name="connsiteY63" fmla="*/ 758909 h 1481138"/>
              <a:gd name="connsiteX64" fmla="*/ 264367 w 1974851"/>
              <a:gd name="connsiteY64" fmla="*/ 777815 h 1481138"/>
              <a:gd name="connsiteX65" fmla="*/ 264367 w 1974851"/>
              <a:gd name="connsiteY65" fmla="*/ 781597 h 1481138"/>
              <a:gd name="connsiteX66" fmla="*/ 264367 w 1974851"/>
              <a:gd name="connsiteY66" fmla="*/ 789159 h 1481138"/>
              <a:gd name="connsiteX67" fmla="*/ 264367 w 1974851"/>
              <a:gd name="connsiteY67" fmla="*/ 796722 h 1481138"/>
              <a:gd name="connsiteX68" fmla="*/ 260591 w 1974851"/>
              <a:gd name="connsiteY68" fmla="*/ 834535 h 1481138"/>
              <a:gd name="connsiteX69" fmla="*/ 645812 w 1974851"/>
              <a:gd name="connsiteY69" fmla="*/ 1220228 h 1481138"/>
              <a:gd name="connsiteX70" fmla="*/ 687355 w 1974851"/>
              <a:gd name="connsiteY70" fmla="*/ 1216447 h 1481138"/>
              <a:gd name="connsiteX71" fmla="*/ 694909 w 1974851"/>
              <a:gd name="connsiteY71" fmla="*/ 1216447 h 1481138"/>
              <a:gd name="connsiteX72" fmla="*/ 702462 w 1974851"/>
              <a:gd name="connsiteY72" fmla="*/ 1216447 h 1481138"/>
              <a:gd name="connsiteX73" fmla="*/ 728899 w 1974851"/>
              <a:gd name="connsiteY73" fmla="*/ 1212665 h 1481138"/>
              <a:gd name="connsiteX74" fmla="*/ 736452 w 1974851"/>
              <a:gd name="connsiteY74" fmla="*/ 1208884 h 1481138"/>
              <a:gd name="connsiteX75" fmla="*/ 744005 w 1974851"/>
              <a:gd name="connsiteY75" fmla="*/ 1208884 h 1481138"/>
              <a:gd name="connsiteX76" fmla="*/ 766665 w 1974851"/>
              <a:gd name="connsiteY76" fmla="*/ 1201322 h 1481138"/>
              <a:gd name="connsiteX77" fmla="*/ 777995 w 1974851"/>
              <a:gd name="connsiteY77" fmla="*/ 1197540 h 1481138"/>
              <a:gd name="connsiteX78" fmla="*/ 781772 w 1974851"/>
              <a:gd name="connsiteY78" fmla="*/ 1193759 h 1481138"/>
              <a:gd name="connsiteX79" fmla="*/ 804432 w 1974851"/>
              <a:gd name="connsiteY79" fmla="*/ 1186196 h 1481138"/>
              <a:gd name="connsiteX80" fmla="*/ 808209 w 1974851"/>
              <a:gd name="connsiteY80" fmla="*/ 1182415 h 1481138"/>
              <a:gd name="connsiteX81" fmla="*/ 849752 w 1974851"/>
              <a:gd name="connsiteY81" fmla="*/ 1159727 h 1481138"/>
              <a:gd name="connsiteX82" fmla="*/ 895072 w 1974851"/>
              <a:gd name="connsiteY82" fmla="*/ 1224009 h 1481138"/>
              <a:gd name="connsiteX83" fmla="*/ 845976 w 1974851"/>
              <a:gd name="connsiteY83" fmla="*/ 1250479 h 1481138"/>
              <a:gd name="connsiteX84" fmla="*/ 838422 w 1974851"/>
              <a:gd name="connsiteY84" fmla="*/ 1254260 h 1481138"/>
              <a:gd name="connsiteX85" fmla="*/ 834646 w 1974851"/>
              <a:gd name="connsiteY85" fmla="*/ 1254260 h 1481138"/>
              <a:gd name="connsiteX86" fmla="*/ 808209 w 1974851"/>
              <a:gd name="connsiteY86" fmla="*/ 1265604 h 1481138"/>
              <a:gd name="connsiteX87" fmla="*/ 804432 w 1974851"/>
              <a:gd name="connsiteY87" fmla="*/ 1269385 h 1481138"/>
              <a:gd name="connsiteX88" fmla="*/ 789326 w 1974851"/>
              <a:gd name="connsiteY88" fmla="*/ 1273166 h 1481138"/>
              <a:gd name="connsiteX89" fmla="*/ 762889 w 1974851"/>
              <a:gd name="connsiteY89" fmla="*/ 1280729 h 1481138"/>
              <a:gd name="connsiteX90" fmla="*/ 755335 w 1974851"/>
              <a:gd name="connsiteY90" fmla="*/ 1280729 h 1481138"/>
              <a:gd name="connsiteX91" fmla="*/ 744005 w 1974851"/>
              <a:gd name="connsiteY91" fmla="*/ 1284510 h 1481138"/>
              <a:gd name="connsiteX92" fmla="*/ 713792 w 1974851"/>
              <a:gd name="connsiteY92" fmla="*/ 1292073 h 1481138"/>
              <a:gd name="connsiteX93" fmla="*/ 706239 w 1974851"/>
              <a:gd name="connsiteY93" fmla="*/ 1292073 h 1481138"/>
              <a:gd name="connsiteX94" fmla="*/ 694909 w 1974851"/>
              <a:gd name="connsiteY94" fmla="*/ 1292073 h 1481138"/>
              <a:gd name="connsiteX95" fmla="*/ 683579 w 1974851"/>
              <a:gd name="connsiteY95" fmla="*/ 1292073 h 1481138"/>
              <a:gd name="connsiteX96" fmla="*/ 683579 w 1974851"/>
              <a:gd name="connsiteY96" fmla="*/ 1481138 h 1481138"/>
              <a:gd name="connsiteX97" fmla="*/ 608045 w 1974851"/>
              <a:gd name="connsiteY97" fmla="*/ 1481138 h 1481138"/>
              <a:gd name="connsiteX98" fmla="*/ 608045 w 1974851"/>
              <a:gd name="connsiteY98" fmla="*/ 1292073 h 1481138"/>
              <a:gd name="connsiteX99" fmla="*/ 347454 w 1974851"/>
              <a:gd name="connsiteY99" fmla="*/ 1186196 h 1481138"/>
              <a:gd name="connsiteX100" fmla="*/ 215271 w 1974851"/>
              <a:gd name="connsiteY100" fmla="*/ 1318542 h 1481138"/>
              <a:gd name="connsiteX101" fmla="*/ 162397 w 1974851"/>
              <a:gd name="connsiteY101" fmla="*/ 1265604 h 1481138"/>
              <a:gd name="connsiteX102" fmla="*/ 294581 w 1974851"/>
              <a:gd name="connsiteY102" fmla="*/ 1133258 h 1481138"/>
              <a:gd name="connsiteX103" fmla="*/ 188834 w 1974851"/>
              <a:gd name="connsiteY103" fmla="*/ 872348 h 1481138"/>
              <a:gd name="connsiteX104" fmla="*/ 0 w 1974851"/>
              <a:gd name="connsiteY104" fmla="*/ 872348 h 1481138"/>
              <a:gd name="connsiteX105" fmla="*/ 0 w 1974851"/>
              <a:gd name="connsiteY105" fmla="*/ 796722 h 1481138"/>
              <a:gd name="connsiteX106" fmla="*/ 188834 w 1974851"/>
              <a:gd name="connsiteY106" fmla="*/ 796722 h 1481138"/>
              <a:gd name="connsiteX107" fmla="*/ 188834 w 1974851"/>
              <a:gd name="connsiteY107" fmla="*/ 789159 h 1481138"/>
              <a:gd name="connsiteX108" fmla="*/ 188834 w 1974851"/>
              <a:gd name="connsiteY108" fmla="*/ 777815 h 1481138"/>
              <a:gd name="connsiteX109" fmla="*/ 192611 w 1974851"/>
              <a:gd name="connsiteY109" fmla="*/ 770253 h 1481138"/>
              <a:gd name="connsiteX110" fmla="*/ 196387 w 1974851"/>
              <a:gd name="connsiteY110" fmla="*/ 743784 h 1481138"/>
              <a:gd name="connsiteX111" fmla="*/ 196387 w 1974851"/>
              <a:gd name="connsiteY111" fmla="*/ 728658 h 1481138"/>
              <a:gd name="connsiteX112" fmla="*/ 200164 w 1974851"/>
              <a:gd name="connsiteY112" fmla="*/ 721096 h 1481138"/>
              <a:gd name="connsiteX113" fmla="*/ 207717 w 1974851"/>
              <a:gd name="connsiteY113" fmla="*/ 698408 h 1481138"/>
              <a:gd name="connsiteX114" fmla="*/ 211494 w 1974851"/>
              <a:gd name="connsiteY114" fmla="*/ 687064 h 1481138"/>
              <a:gd name="connsiteX115" fmla="*/ 215271 w 1974851"/>
              <a:gd name="connsiteY115" fmla="*/ 675720 h 1481138"/>
              <a:gd name="connsiteX116" fmla="*/ 219047 w 1974851"/>
              <a:gd name="connsiteY116" fmla="*/ 660595 h 1481138"/>
              <a:gd name="connsiteX117" fmla="*/ 222824 w 1974851"/>
              <a:gd name="connsiteY117" fmla="*/ 653032 h 1481138"/>
              <a:gd name="connsiteX118" fmla="*/ 294581 w 1974851"/>
              <a:gd name="connsiteY118" fmla="*/ 535812 h 1481138"/>
              <a:gd name="connsiteX119" fmla="*/ 162397 w 1974851"/>
              <a:gd name="connsiteY119" fmla="*/ 403466 h 1481138"/>
              <a:gd name="connsiteX120" fmla="*/ 215271 w 1974851"/>
              <a:gd name="connsiteY120" fmla="*/ 346746 h 1481138"/>
              <a:gd name="connsiteX121" fmla="*/ 347454 w 1974851"/>
              <a:gd name="connsiteY121" fmla="*/ 482873 h 1481138"/>
              <a:gd name="connsiteX122" fmla="*/ 445648 w 1974851"/>
              <a:gd name="connsiteY122" fmla="*/ 418591 h 1481138"/>
              <a:gd name="connsiteX123" fmla="*/ 449425 w 1974851"/>
              <a:gd name="connsiteY123" fmla="*/ 418591 h 1481138"/>
              <a:gd name="connsiteX124" fmla="*/ 453201 w 1974851"/>
              <a:gd name="connsiteY124" fmla="*/ 414810 h 1481138"/>
              <a:gd name="connsiteX125" fmla="*/ 460755 w 1974851"/>
              <a:gd name="connsiteY125" fmla="*/ 411029 h 1481138"/>
              <a:gd name="connsiteX126" fmla="*/ 487191 w 1974851"/>
              <a:gd name="connsiteY126" fmla="*/ 399685 h 1481138"/>
              <a:gd name="connsiteX127" fmla="*/ 490968 w 1974851"/>
              <a:gd name="connsiteY127" fmla="*/ 399685 h 1481138"/>
              <a:gd name="connsiteX128" fmla="*/ 506075 w 1974851"/>
              <a:gd name="connsiteY128" fmla="*/ 395903 h 1481138"/>
              <a:gd name="connsiteX129" fmla="*/ 532512 w 1974851"/>
              <a:gd name="connsiteY129" fmla="*/ 388341 h 1481138"/>
              <a:gd name="connsiteX130" fmla="*/ 536288 w 1974851"/>
              <a:gd name="connsiteY130" fmla="*/ 384559 h 1481138"/>
              <a:gd name="connsiteX131" fmla="*/ 551395 w 1974851"/>
              <a:gd name="connsiteY131" fmla="*/ 380778 h 1481138"/>
              <a:gd name="connsiteX132" fmla="*/ 581608 w 1974851"/>
              <a:gd name="connsiteY132" fmla="*/ 376997 h 1481138"/>
              <a:gd name="connsiteX133" fmla="*/ 585385 w 1974851"/>
              <a:gd name="connsiteY133" fmla="*/ 376997 h 1481138"/>
              <a:gd name="connsiteX134" fmla="*/ 596715 w 1974851"/>
              <a:gd name="connsiteY134" fmla="*/ 373216 h 1481138"/>
              <a:gd name="connsiteX135" fmla="*/ 608045 w 1974851"/>
              <a:gd name="connsiteY135" fmla="*/ 373216 h 1481138"/>
              <a:gd name="connsiteX136" fmla="*/ 608045 w 1974851"/>
              <a:gd name="connsiteY136" fmla="*/ 184150 h 1481138"/>
              <a:gd name="connsiteX137" fmla="*/ 1551529 w 1974851"/>
              <a:gd name="connsiteY137" fmla="*/ 177800 h 1481138"/>
              <a:gd name="connsiteX138" fmla="*/ 1316984 w 1974851"/>
              <a:gd name="connsiteY138" fmla="*/ 340168 h 1481138"/>
              <a:gd name="connsiteX139" fmla="*/ 1464520 w 1974851"/>
              <a:gd name="connsiteY139" fmla="*/ 657350 h 1481138"/>
              <a:gd name="connsiteX140" fmla="*/ 1782290 w 1974851"/>
              <a:gd name="connsiteY140" fmla="*/ 513863 h 1481138"/>
              <a:gd name="connsiteX141" fmla="*/ 1774724 w 1974851"/>
              <a:gd name="connsiteY141" fmla="*/ 321288 h 1481138"/>
              <a:gd name="connsiteX142" fmla="*/ 1638537 w 1974851"/>
              <a:gd name="connsiteY142" fmla="*/ 192904 h 1481138"/>
              <a:gd name="connsiteX143" fmla="*/ 1551529 w 1974851"/>
              <a:gd name="connsiteY143" fmla="*/ 177800 h 1481138"/>
              <a:gd name="connsiteX144" fmla="*/ 1669098 w 1974851"/>
              <a:gd name="connsiteY144" fmla="*/ 0 h 1481138"/>
              <a:gd name="connsiteX145" fmla="*/ 1740818 w 1974851"/>
              <a:gd name="connsiteY145" fmla="*/ 26473 h 1481138"/>
              <a:gd name="connsiteX146" fmla="*/ 1699296 w 1974851"/>
              <a:gd name="connsiteY146" fmla="*/ 139926 h 1481138"/>
              <a:gd name="connsiteX147" fmla="*/ 1827637 w 1974851"/>
              <a:gd name="connsiteY147" fmla="*/ 257161 h 1481138"/>
              <a:gd name="connsiteX148" fmla="*/ 1933329 w 1974851"/>
              <a:gd name="connsiteY148" fmla="*/ 207998 h 1481138"/>
              <a:gd name="connsiteX149" fmla="*/ 1967302 w 1974851"/>
              <a:gd name="connsiteY149" fmla="*/ 279852 h 1481138"/>
              <a:gd name="connsiteX150" fmla="*/ 1857835 w 1974851"/>
              <a:gd name="connsiteY150" fmla="*/ 329015 h 1481138"/>
              <a:gd name="connsiteX151" fmla="*/ 1865384 w 1974851"/>
              <a:gd name="connsiteY151" fmla="*/ 502977 h 1481138"/>
              <a:gd name="connsiteX152" fmla="*/ 1974851 w 1974851"/>
              <a:gd name="connsiteY152" fmla="*/ 544576 h 1481138"/>
              <a:gd name="connsiteX153" fmla="*/ 1948428 w 1974851"/>
              <a:gd name="connsiteY153" fmla="*/ 616430 h 1481138"/>
              <a:gd name="connsiteX154" fmla="*/ 1838961 w 1974851"/>
              <a:gd name="connsiteY154" fmla="*/ 574830 h 1481138"/>
              <a:gd name="connsiteX155" fmla="*/ 1718170 w 1974851"/>
              <a:gd name="connsiteY155" fmla="*/ 703411 h 1481138"/>
              <a:gd name="connsiteX156" fmla="*/ 1767241 w 1974851"/>
              <a:gd name="connsiteY156" fmla="*/ 809301 h 1481138"/>
              <a:gd name="connsiteX157" fmla="*/ 1699296 w 1974851"/>
              <a:gd name="connsiteY157" fmla="*/ 843337 h 1481138"/>
              <a:gd name="connsiteX158" fmla="*/ 1650225 w 1974851"/>
              <a:gd name="connsiteY158" fmla="*/ 733665 h 1481138"/>
              <a:gd name="connsiteX159" fmla="*/ 1552082 w 1974851"/>
              <a:gd name="connsiteY159" fmla="*/ 748792 h 1481138"/>
              <a:gd name="connsiteX160" fmla="*/ 1472813 w 1974851"/>
              <a:gd name="connsiteY160" fmla="*/ 741229 h 1481138"/>
              <a:gd name="connsiteX161" fmla="*/ 1431291 w 1974851"/>
              <a:gd name="connsiteY161" fmla="*/ 850900 h 1481138"/>
              <a:gd name="connsiteX162" fmla="*/ 1363346 w 1974851"/>
              <a:gd name="connsiteY162" fmla="*/ 824428 h 1481138"/>
              <a:gd name="connsiteX163" fmla="*/ 1404868 w 1974851"/>
              <a:gd name="connsiteY163" fmla="*/ 714756 h 1481138"/>
              <a:gd name="connsiteX164" fmla="*/ 1276527 w 1974851"/>
              <a:gd name="connsiteY164" fmla="*/ 593739 h 1481138"/>
              <a:gd name="connsiteX165" fmla="*/ 1167060 w 1974851"/>
              <a:gd name="connsiteY165" fmla="*/ 642902 h 1481138"/>
              <a:gd name="connsiteX166" fmla="*/ 1136862 w 1974851"/>
              <a:gd name="connsiteY166" fmla="*/ 574830 h 1481138"/>
              <a:gd name="connsiteX167" fmla="*/ 1242555 w 1974851"/>
              <a:gd name="connsiteY167" fmla="*/ 525667 h 1481138"/>
              <a:gd name="connsiteX168" fmla="*/ 1238780 w 1974851"/>
              <a:gd name="connsiteY168" fmla="*/ 347924 h 1481138"/>
              <a:gd name="connsiteX169" fmla="*/ 1125538 w 1974851"/>
              <a:gd name="connsiteY169" fmla="*/ 310106 h 1481138"/>
              <a:gd name="connsiteX170" fmla="*/ 1151961 w 1974851"/>
              <a:gd name="connsiteY170" fmla="*/ 238252 h 1481138"/>
              <a:gd name="connsiteX171" fmla="*/ 1265203 w 1974851"/>
              <a:gd name="connsiteY171" fmla="*/ 279852 h 1481138"/>
              <a:gd name="connsiteX172" fmla="*/ 1382219 w 1974851"/>
              <a:gd name="connsiteY172" fmla="*/ 151271 h 1481138"/>
              <a:gd name="connsiteX173" fmla="*/ 1333148 w 1974851"/>
              <a:gd name="connsiteY173" fmla="*/ 41600 h 1481138"/>
              <a:gd name="connsiteX174" fmla="*/ 1401093 w 1974851"/>
              <a:gd name="connsiteY174" fmla="*/ 11346 h 1481138"/>
              <a:gd name="connsiteX175" fmla="*/ 1450164 w 1974851"/>
              <a:gd name="connsiteY175" fmla="*/ 117235 h 1481138"/>
              <a:gd name="connsiteX176" fmla="*/ 1627576 w 1974851"/>
              <a:gd name="connsiteY176" fmla="*/ 113454 h 1481138"/>
              <a:gd name="connsiteX177" fmla="*/ 1669098 w 1974851"/>
              <a:gd name="connsiteY177" fmla="*/ 0 h 1481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Lst>
            <a:rect l="l" t="t" r="r" b="b"/>
            <a:pathLst>
              <a:path w="1974851" h="1481138">
                <a:moveTo>
                  <a:pt x="960438" y="1075631"/>
                </a:moveTo>
                <a:cubicBezTo>
                  <a:pt x="974648" y="1075631"/>
                  <a:pt x="988859" y="1081286"/>
                  <a:pt x="1000228" y="1092597"/>
                </a:cubicBezTo>
                <a:cubicBezTo>
                  <a:pt x="1019175" y="1111449"/>
                  <a:pt x="1019175" y="1145381"/>
                  <a:pt x="1000228" y="1168003"/>
                </a:cubicBezTo>
                <a:cubicBezTo>
                  <a:pt x="977490" y="1190625"/>
                  <a:pt x="943385" y="1190625"/>
                  <a:pt x="920648" y="1168003"/>
                </a:cubicBezTo>
                <a:cubicBezTo>
                  <a:pt x="901700" y="1145381"/>
                  <a:pt x="901700" y="1111449"/>
                  <a:pt x="920648" y="1092597"/>
                </a:cubicBezTo>
                <a:cubicBezTo>
                  <a:pt x="932016" y="1081286"/>
                  <a:pt x="946227" y="1075631"/>
                  <a:pt x="960438" y="1075631"/>
                </a:cubicBezTo>
                <a:close/>
                <a:moveTo>
                  <a:pt x="608045" y="184150"/>
                </a:moveTo>
                <a:cubicBezTo>
                  <a:pt x="608045" y="184150"/>
                  <a:pt x="608045" y="184150"/>
                  <a:pt x="683579" y="184150"/>
                </a:cubicBezTo>
                <a:cubicBezTo>
                  <a:pt x="683579" y="184150"/>
                  <a:pt x="683579" y="184150"/>
                  <a:pt x="683579" y="373216"/>
                </a:cubicBezTo>
                <a:cubicBezTo>
                  <a:pt x="785549" y="380778"/>
                  <a:pt x="872412" y="422373"/>
                  <a:pt x="944169" y="482873"/>
                </a:cubicBezTo>
                <a:cubicBezTo>
                  <a:pt x="944169" y="482873"/>
                  <a:pt x="944169" y="482873"/>
                  <a:pt x="1080130" y="346746"/>
                </a:cubicBezTo>
                <a:cubicBezTo>
                  <a:pt x="1080130" y="346746"/>
                  <a:pt x="1080130" y="346746"/>
                  <a:pt x="1133003" y="403466"/>
                </a:cubicBezTo>
                <a:cubicBezTo>
                  <a:pt x="1133003" y="403466"/>
                  <a:pt x="1133003" y="403466"/>
                  <a:pt x="997043" y="535812"/>
                </a:cubicBezTo>
                <a:cubicBezTo>
                  <a:pt x="1057470" y="607657"/>
                  <a:pt x="1099013" y="698408"/>
                  <a:pt x="1106566" y="796722"/>
                </a:cubicBezTo>
                <a:cubicBezTo>
                  <a:pt x="1106566" y="796722"/>
                  <a:pt x="1106566" y="796722"/>
                  <a:pt x="1295400" y="796722"/>
                </a:cubicBezTo>
                <a:lnTo>
                  <a:pt x="1295400" y="872348"/>
                </a:lnTo>
                <a:cubicBezTo>
                  <a:pt x="1295400" y="872348"/>
                  <a:pt x="1295400" y="872348"/>
                  <a:pt x="1106566" y="872348"/>
                </a:cubicBezTo>
                <a:cubicBezTo>
                  <a:pt x="1106566" y="876129"/>
                  <a:pt x="1106566" y="876129"/>
                  <a:pt x="1106566" y="879911"/>
                </a:cubicBezTo>
                <a:cubicBezTo>
                  <a:pt x="1106566" y="883692"/>
                  <a:pt x="1106566" y="887473"/>
                  <a:pt x="1102790" y="891254"/>
                </a:cubicBezTo>
                <a:cubicBezTo>
                  <a:pt x="1102790" y="891254"/>
                  <a:pt x="1102790" y="891254"/>
                  <a:pt x="1102790" y="898817"/>
                </a:cubicBezTo>
                <a:cubicBezTo>
                  <a:pt x="1102790" y="906380"/>
                  <a:pt x="1102790" y="917724"/>
                  <a:pt x="1099013" y="925286"/>
                </a:cubicBezTo>
                <a:cubicBezTo>
                  <a:pt x="1099013" y="929068"/>
                  <a:pt x="1099013" y="932849"/>
                  <a:pt x="1095236" y="936630"/>
                </a:cubicBezTo>
                <a:cubicBezTo>
                  <a:pt x="1095236" y="936630"/>
                  <a:pt x="1095236" y="936630"/>
                  <a:pt x="1095236" y="947974"/>
                </a:cubicBezTo>
                <a:cubicBezTo>
                  <a:pt x="1091460" y="955537"/>
                  <a:pt x="1091460" y="959318"/>
                  <a:pt x="1087683" y="966881"/>
                </a:cubicBezTo>
                <a:cubicBezTo>
                  <a:pt x="1087683" y="974443"/>
                  <a:pt x="1083906" y="978225"/>
                  <a:pt x="1083906" y="982006"/>
                </a:cubicBezTo>
                <a:cubicBezTo>
                  <a:pt x="1083906" y="982006"/>
                  <a:pt x="1083906" y="982006"/>
                  <a:pt x="1080130" y="993350"/>
                </a:cubicBezTo>
                <a:cubicBezTo>
                  <a:pt x="1080130" y="997131"/>
                  <a:pt x="1076353" y="1000912"/>
                  <a:pt x="1076353" y="1004694"/>
                </a:cubicBezTo>
                <a:cubicBezTo>
                  <a:pt x="1076353" y="1004694"/>
                  <a:pt x="1076353" y="1004694"/>
                  <a:pt x="1072576" y="1012256"/>
                </a:cubicBezTo>
                <a:cubicBezTo>
                  <a:pt x="1068800" y="1023600"/>
                  <a:pt x="1061246" y="1034944"/>
                  <a:pt x="1057470" y="1042507"/>
                </a:cubicBezTo>
                <a:cubicBezTo>
                  <a:pt x="1057470" y="1042507"/>
                  <a:pt x="1057470" y="1042507"/>
                  <a:pt x="985713" y="1016038"/>
                </a:cubicBezTo>
                <a:cubicBezTo>
                  <a:pt x="993266" y="1004694"/>
                  <a:pt x="1000819" y="993350"/>
                  <a:pt x="1004596" y="978225"/>
                </a:cubicBezTo>
                <a:cubicBezTo>
                  <a:pt x="1004596" y="978225"/>
                  <a:pt x="1004596" y="978225"/>
                  <a:pt x="1008373" y="970662"/>
                </a:cubicBezTo>
                <a:cubicBezTo>
                  <a:pt x="1008373" y="970662"/>
                  <a:pt x="1008373" y="970662"/>
                  <a:pt x="1008373" y="966881"/>
                </a:cubicBezTo>
                <a:cubicBezTo>
                  <a:pt x="1008373" y="966881"/>
                  <a:pt x="1008373" y="966881"/>
                  <a:pt x="1012149" y="955537"/>
                </a:cubicBezTo>
                <a:cubicBezTo>
                  <a:pt x="1012149" y="951755"/>
                  <a:pt x="1015926" y="947974"/>
                  <a:pt x="1015926" y="947974"/>
                </a:cubicBezTo>
                <a:cubicBezTo>
                  <a:pt x="1015926" y="940411"/>
                  <a:pt x="1019703" y="936630"/>
                  <a:pt x="1019703" y="929068"/>
                </a:cubicBezTo>
                <a:cubicBezTo>
                  <a:pt x="1019703" y="929068"/>
                  <a:pt x="1019703" y="929068"/>
                  <a:pt x="1023479" y="917724"/>
                </a:cubicBezTo>
                <a:cubicBezTo>
                  <a:pt x="1023479" y="913942"/>
                  <a:pt x="1023479" y="913942"/>
                  <a:pt x="1023479" y="910161"/>
                </a:cubicBezTo>
                <a:cubicBezTo>
                  <a:pt x="1027256" y="902598"/>
                  <a:pt x="1027256" y="895036"/>
                  <a:pt x="1027256" y="887473"/>
                </a:cubicBezTo>
                <a:cubicBezTo>
                  <a:pt x="1027256" y="887473"/>
                  <a:pt x="1027256" y="887473"/>
                  <a:pt x="1027256" y="883692"/>
                </a:cubicBezTo>
                <a:cubicBezTo>
                  <a:pt x="1031033" y="883692"/>
                  <a:pt x="1031033" y="879911"/>
                  <a:pt x="1031033" y="879911"/>
                </a:cubicBezTo>
                <a:cubicBezTo>
                  <a:pt x="1031033" y="876129"/>
                  <a:pt x="1031033" y="876129"/>
                  <a:pt x="1031033" y="872348"/>
                </a:cubicBezTo>
                <a:cubicBezTo>
                  <a:pt x="1031033" y="861004"/>
                  <a:pt x="1031033" y="845879"/>
                  <a:pt x="1031033" y="834535"/>
                </a:cubicBezTo>
                <a:cubicBezTo>
                  <a:pt x="1031033" y="622782"/>
                  <a:pt x="861082" y="448842"/>
                  <a:pt x="645812" y="448842"/>
                </a:cubicBezTo>
                <a:cubicBezTo>
                  <a:pt x="634482" y="448842"/>
                  <a:pt x="619375" y="448842"/>
                  <a:pt x="604268" y="448842"/>
                </a:cubicBezTo>
                <a:cubicBezTo>
                  <a:pt x="604268" y="448842"/>
                  <a:pt x="600492" y="448842"/>
                  <a:pt x="600492" y="452623"/>
                </a:cubicBezTo>
                <a:cubicBezTo>
                  <a:pt x="596715" y="452623"/>
                  <a:pt x="596715" y="452623"/>
                  <a:pt x="592938" y="452623"/>
                </a:cubicBezTo>
                <a:cubicBezTo>
                  <a:pt x="581608" y="452623"/>
                  <a:pt x="574055" y="456404"/>
                  <a:pt x="566502" y="456404"/>
                </a:cubicBezTo>
                <a:cubicBezTo>
                  <a:pt x="562725" y="456404"/>
                  <a:pt x="558948" y="456404"/>
                  <a:pt x="558948" y="460186"/>
                </a:cubicBezTo>
                <a:cubicBezTo>
                  <a:pt x="558948" y="460186"/>
                  <a:pt x="558948" y="460186"/>
                  <a:pt x="551395" y="460186"/>
                </a:cubicBezTo>
                <a:cubicBezTo>
                  <a:pt x="543842" y="463967"/>
                  <a:pt x="536288" y="463967"/>
                  <a:pt x="528735" y="467748"/>
                </a:cubicBezTo>
                <a:cubicBezTo>
                  <a:pt x="524958" y="467748"/>
                  <a:pt x="521181" y="467748"/>
                  <a:pt x="517405" y="471529"/>
                </a:cubicBezTo>
                <a:cubicBezTo>
                  <a:pt x="517405" y="471529"/>
                  <a:pt x="517405" y="471529"/>
                  <a:pt x="513628" y="471529"/>
                </a:cubicBezTo>
                <a:cubicBezTo>
                  <a:pt x="506075" y="475311"/>
                  <a:pt x="498521" y="479092"/>
                  <a:pt x="490968" y="479092"/>
                </a:cubicBezTo>
                <a:cubicBezTo>
                  <a:pt x="490968" y="482873"/>
                  <a:pt x="490968" y="482873"/>
                  <a:pt x="490968" y="482873"/>
                </a:cubicBezTo>
                <a:cubicBezTo>
                  <a:pt x="490968" y="482873"/>
                  <a:pt x="490968" y="482873"/>
                  <a:pt x="487191" y="482873"/>
                </a:cubicBezTo>
                <a:cubicBezTo>
                  <a:pt x="396551" y="524468"/>
                  <a:pt x="324794" y="596313"/>
                  <a:pt x="290804" y="690845"/>
                </a:cubicBezTo>
                <a:cubicBezTo>
                  <a:pt x="290804" y="690845"/>
                  <a:pt x="290804" y="690845"/>
                  <a:pt x="287028" y="694627"/>
                </a:cubicBezTo>
                <a:cubicBezTo>
                  <a:pt x="287028" y="698408"/>
                  <a:pt x="287028" y="698408"/>
                  <a:pt x="287028" y="698408"/>
                </a:cubicBezTo>
                <a:cubicBezTo>
                  <a:pt x="287028" y="698408"/>
                  <a:pt x="287028" y="698408"/>
                  <a:pt x="283251" y="713533"/>
                </a:cubicBezTo>
                <a:cubicBezTo>
                  <a:pt x="279474" y="713533"/>
                  <a:pt x="279474" y="717314"/>
                  <a:pt x="279474" y="721096"/>
                </a:cubicBezTo>
                <a:cubicBezTo>
                  <a:pt x="275698" y="728658"/>
                  <a:pt x="275698" y="732440"/>
                  <a:pt x="271921" y="740002"/>
                </a:cubicBezTo>
                <a:cubicBezTo>
                  <a:pt x="271921" y="740002"/>
                  <a:pt x="271921" y="740002"/>
                  <a:pt x="271921" y="751346"/>
                </a:cubicBezTo>
                <a:cubicBezTo>
                  <a:pt x="271921" y="751346"/>
                  <a:pt x="268144" y="755127"/>
                  <a:pt x="268144" y="758909"/>
                </a:cubicBezTo>
                <a:cubicBezTo>
                  <a:pt x="268144" y="766471"/>
                  <a:pt x="268144" y="774034"/>
                  <a:pt x="264367" y="777815"/>
                </a:cubicBezTo>
                <a:cubicBezTo>
                  <a:pt x="264367" y="777815"/>
                  <a:pt x="264367" y="777815"/>
                  <a:pt x="264367" y="781597"/>
                </a:cubicBezTo>
                <a:cubicBezTo>
                  <a:pt x="264367" y="785378"/>
                  <a:pt x="264367" y="785378"/>
                  <a:pt x="264367" y="789159"/>
                </a:cubicBezTo>
                <a:cubicBezTo>
                  <a:pt x="264367" y="792941"/>
                  <a:pt x="264367" y="792941"/>
                  <a:pt x="264367" y="796722"/>
                </a:cubicBezTo>
                <a:cubicBezTo>
                  <a:pt x="260591" y="808066"/>
                  <a:pt x="260591" y="819410"/>
                  <a:pt x="260591" y="834535"/>
                </a:cubicBezTo>
                <a:cubicBezTo>
                  <a:pt x="260591" y="1046288"/>
                  <a:pt x="434318" y="1220228"/>
                  <a:pt x="645812" y="1220228"/>
                </a:cubicBezTo>
                <a:cubicBezTo>
                  <a:pt x="660919" y="1220228"/>
                  <a:pt x="676025" y="1220228"/>
                  <a:pt x="687355" y="1216447"/>
                </a:cubicBezTo>
                <a:cubicBezTo>
                  <a:pt x="691132" y="1216447"/>
                  <a:pt x="691132" y="1216447"/>
                  <a:pt x="694909" y="1216447"/>
                </a:cubicBezTo>
                <a:cubicBezTo>
                  <a:pt x="698685" y="1216447"/>
                  <a:pt x="698685" y="1216447"/>
                  <a:pt x="702462" y="1216447"/>
                </a:cubicBezTo>
                <a:cubicBezTo>
                  <a:pt x="710015" y="1212665"/>
                  <a:pt x="721345" y="1212665"/>
                  <a:pt x="728899" y="1212665"/>
                </a:cubicBezTo>
                <a:cubicBezTo>
                  <a:pt x="732675" y="1208884"/>
                  <a:pt x="732675" y="1208884"/>
                  <a:pt x="736452" y="1208884"/>
                </a:cubicBezTo>
                <a:cubicBezTo>
                  <a:pt x="736452" y="1208884"/>
                  <a:pt x="736452" y="1208884"/>
                  <a:pt x="744005" y="1208884"/>
                </a:cubicBezTo>
                <a:cubicBezTo>
                  <a:pt x="751559" y="1205103"/>
                  <a:pt x="759112" y="1205103"/>
                  <a:pt x="766665" y="1201322"/>
                </a:cubicBezTo>
                <a:cubicBezTo>
                  <a:pt x="770442" y="1201322"/>
                  <a:pt x="774219" y="1197540"/>
                  <a:pt x="777995" y="1197540"/>
                </a:cubicBezTo>
                <a:cubicBezTo>
                  <a:pt x="777995" y="1197540"/>
                  <a:pt x="777995" y="1197540"/>
                  <a:pt x="781772" y="1193759"/>
                </a:cubicBezTo>
                <a:cubicBezTo>
                  <a:pt x="789326" y="1193759"/>
                  <a:pt x="796879" y="1189978"/>
                  <a:pt x="804432" y="1186196"/>
                </a:cubicBezTo>
                <a:cubicBezTo>
                  <a:pt x="804432" y="1186196"/>
                  <a:pt x="804432" y="1186196"/>
                  <a:pt x="808209" y="1182415"/>
                </a:cubicBezTo>
                <a:cubicBezTo>
                  <a:pt x="823316" y="1178634"/>
                  <a:pt x="838422" y="1171071"/>
                  <a:pt x="849752" y="1159727"/>
                </a:cubicBezTo>
                <a:cubicBezTo>
                  <a:pt x="849752" y="1159727"/>
                  <a:pt x="849752" y="1159727"/>
                  <a:pt x="895072" y="1224009"/>
                </a:cubicBezTo>
                <a:cubicBezTo>
                  <a:pt x="879966" y="1231572"/>
                  <a:pt x="864859" y="1242916"/>
                  <a:pt x="845976" y="1250479"/>
                </a:cubicBezTo>
                <a:cubicBezTo>
                  <a:pt x="845976" y="1250479"/>
                  <a:pt x="845976" y="1250479"/>
                  <a:pt x="838422" y="1254260"/>
                </a:cubicBezTo>
                <a:cubicBezTo>
                  <a:pt x="838422" y="1254260"/>
                  <a:pt x="834646" y="1254260"/>
                  <a:pt x="834646" y="1254260"/>
                </a:cubicBezTo>
                <a:cubicBezTo>
                  <a:pt x="823316" y="1258041"/>
                  <a:pt x="815762" y="1261822"/>
                  <a:pt x="808209" y="1265604"/>
                </a:cubicBezTo>
                <a:cubicBezTo>
                  <a:pt x="808209" y="1265604"/>
                  <a:pt x="808209" y="1265604"/>
                  <a:pt x="804432" y="1269385"/>
                </a:cubicBezTo>
                <a:cubicBezTo>
                  <a:pt x="800656" y="1269385"/>
                  <a:pt x="793102" y="1273166"/>
                  <a:pt x="789326" y="1273166"/>
                </a:cubicBezTo>
                <a:cubicBezTo>
                  <a:pt x="781772" y="1276948"/>
                  <a:pt x="770442" y="1276948"/>
                  <a:pt x="762889" y="1280729"/>
                </a:cubicBezTo>
                <a:cubicBezTo>
                  <a:pt x="762889" y="1280729"/>
                  <a:pt x="762889" y="1280729"/>
                  <a:pt x="755335" y="1280729"/>
                </a:cubicBezTo>
                <a:cubicBezTo>
                  <a:pt x="751559" y="1284510"/>
                  <a:pt x="747782" y="1284510"/>
                  <a:pt x="744005" y="1284510"/>
                </a:cubicBezTo>
                <a:cubicBezTo>
                  <a:pt x="732675" y="1288292"/>
                  <a:pt x="721345" y="1288292"/>
                  <a:pt x="713792" y="1292073"/>
                </a:cubicBezTo>
                <a:cubicBezTo>
                  <a:pt x="713792" y="1292073"/>
                  <a:pt x="713792" y="1292073"/>
                  <a:pt x="706239" y="1292073"/>
                </a:cubicBezTo>
                <a:cubicBezTo>
                  <a:pt x="702462" y="1292073"/>
                  <a:pt x="698685" y="1292073"/>
                  <a:pt x="694909" y="1292073"/>
                </a:cubicBezTo>
                <a:cubicBezTo>
                  <a:pt x="691132" y="1292073"/>
                  <a:pt x="687355" y="1292073"/>
                  <a:pt x="683579" y="1292073"/>
                </a:cubicBezTo>
                <a:cubicBezTo>
                  <a:pt x="683579" y="1292073"/>
                  <a:pt x="683579" y="1292073"/>
                  <a:pt x="683579" y="1481138"/>
                </a:cubicBezTo>
                <a:cubicBezTo>
                  <a:pt x="683579" y="1481138"/>
                  <a:pt x="683579" y="1481138"/>
                  <a:pt x="608045" y="1481138"/>
                </a:cubicBezTo>
                <a:cubicBezTo>
                  <a:pt x="608045" y="1481138"/>
                  <a:pt x="608045" y="1481138"/>
                  <a:pt x="608045" y="1292073"/>
                </a:cubicBezTo>
                <a:cubicBezTo>
                  <a:pt x="509851" y="1284510"/>
                  <a:pt x="419211" y="1246697"/>
                  <a:pt x="347454" y="1186196"/>
                </a:cubicBezTo>
                <a:cubicBezTo>
                  <a:pt x="347454" y="1186196"/>
                  <a:pt x="347454" y="1186196"/>
                  <a:pt x="215271" y="1318542"/>
                </a:cubicBezTo>
                <a:cubicBezTo>
                  <a:pt x="215271" y="1318542"/>
                  <a:pt x="215271" y="1318542"/>
                  <a:pt x="162397" y="1265604"/>
                </a:cubicBezTo>
                <a:cubicBezTo>
                  <a:pt x="162397" y="1265604"/>
                  <a:pt x="162397" y="1265604"/>
                  <a:pt x="294581" y="1133258"/>
                </a:cubicBezTo>
                <a:cubicBezTo>
                  <a:pt x="234154" y="1061413"/>
                  <a:pt x="196387" y="970662"/>
                  <a:pt x="188834" y="872348"/>
                </a:cubicBezTo>
                <a:cubicBezTo>
                  <a:pt x="188834" y="872348"/>
                  <a:pt x="188834" y="872348"/>
                  <a:pt x="0" y="872348"/>
                </a:cubicBezTo>
                <a:cubicBezTo>
                  <a:pt x="0" y="872348"/>
                  <a:pt x="0" y="872348"/>
                  <a:pt x="0" y="796722"/>
                </a:cubicBezTo>
                <a:cubicBezTo>
                  <a:pt x="0" y="796722"/>
                  <a:pt x="0" y="796722"/>
                  <a:pt x="188834" y="796722"/>
                </a:cubicBezTo>
                <a:cubicBezTo>
                  <a:pt x="188834" y="792941"/>
                  <a:pt x="188834" y="789159"/>
                  <a:pt x="188834" y="789159"/>
                </a:cubicBezTo>
                <a:cubicBezTo>
                  <a:pt x="188834" y="785378"/>
                  <a:pt x="188834" y="781597"/>
                  <a:pt x="188834" y="777815"/>
                </a:cubicBezTo>
                <a:cubicBezTo>
                  <a:pt x="188834" y="777815"/>
                  <a:pt x="188834" y="777815"/>
                  <a:pt x="192611" y="770253"/>
                </a:cubicBezTo>
                <a:cubicBezTo>
                  <a:pt x="192611" y="758909"/>
                  <a:pt x="192611" y="751346"/>
                  <a:pt x="196387" y="743784"/>
                </a:cubicBezTo>
                <a:cubicBezTo>
                  <a:pt x="196387" y="740002"/>
                  <a:pt x="196387" y="736221"/>
                  <a:pt x="196387" y="728658"/>
                </a:cubicBezTo>
                <a:cubicBezTo>
                  <a:pt x="196387" y="728658"/>
                  <a:pt x="196387" y="728658"/>
                  <a:pt x="200164" y="721096"/>
                </a:cubicBezTo>
                <a:cubicBezTo>
                  <a:pt x="200164" y="713533"/>
                  <a:pt x="203941" y="705970"/>
                  <a:pt x="207717" y="698408"/>
                </a:cubicBezTo>
                <a:cubicBezTo>
                  <a:pt x="207717" y="694627"/>
                  <a:pt x="207717" y="690845"/>
                  <a:pt x="211494" y="687064"/>
                </a:cubicBezTo>
                <a:cubicBezTo>
                  <a:pt x="211494" y="687064"/>
                  <a:pt x="211494" y="687064"/>
                  <a:pt x="215271" y="675720"/>
                </a:cubicBezTo>
                <a:cubicBezTo>
                  <a:pt x="215271" y="671939"/>
                  <a:pt x="219047" y="664376"/>
                  <a:pt x="219047" y="660595"/>
                </a:cubicBezTo>
                <a:cubicBezTo>
                  <a:pt x="219047" y="660595"/>
                  <a:pt x="219047" y="660595"/>
                  <a:pt x="222824" y="653032"/>
                </a:cubicBezTo>
                <a:cubicBezTo>
                  <a:pt x="241707" y="611438"/>
                  <a:pt x="264367" y="569843"/>
                  <a:pt x="294581" y="535812"/>
                </a:cubicBezTo>
                <a:cubicBezTo>
                  <a:pt x="294581" y="535812"/>
                  <a:pt x="294581" y="535812"/>
                  <a:pt x="162397" y="403466"/>
                </a:cubicBezTo>
                <a:cubicBezTo>
                  <a:pt x="162397" y="403466"/>
                  <a:pt x="162397" y="403466"/>
                  <a:pt x="215271" y="346746"/>
                </a:cubicBezTo>
                <a:cubicBezTo>
                  <a:pt x="215271" y="346746"/>
                  <a:pt x="215271" y="346746"/>
                  <a:pt x="347454" y="482873"/>
                </a:cubicBezTo>
                <a:cubicBezTo>
                  <a:pt x="377668" y="456404"/>
                  <a:pt x="411658" y="433716"/>
                  <a:pt x="445648" y="418591"/>
                </a:cubicBezTo>
                <a:cubicBezTo>
                  <a:pt x="445648" y="418591"/>
                  <a:pt x="445648" y="418591"/>
                  <a:pt x="449425" y="418591"/>
                </a:cubicBezTo>
                <a:cubicBezTo>
                  <a:pt x="449425" y="418591"/>
                  <a:pt x="449425" y="418591"/>
                  <a:pt x="453201" y="414810"/>
                </a:cubicBezTo>
                <a:cubicBezTo>
                  <a:pt x="456978" y="414810"/>
                  <a:pt x="456978" y="411029"/>
                  <a:pt x="460755" y="411029"/>
                </a:cubicBezTo>
                <a:cubicBezTo>
                  <a:pt x="468308" y="407247"/>
                  <a:pt x="479638" y="403466"/>
                  <a:pt x="487191" y="399685"/>
                </a:cubicBezTo>
                <a:cubicBezTo>
                  <a:pt x="487191" y="399685"/>
                  <a:pt x="487191" y="399685"/>
                  <a:pt x="490968" y="399685"/>
                </a:cubicBezTo>
                <a:cubicBezTo>
                  <a:pt x="494745" y="399685"/>
                  <a:pt x="498521" y="395903"/>
                  <a:pt x="506075" y="395903"/>
                </a:cubicBezTo>
                <a:cubicBezTo>
                  <a:pt x="513628" y="392122"/>
                  <a:pt x="521181" y="388341"/>
                  <a:pt x="532512" y="388341"/>
                </a:cubicBezTo>
                <a:cubicBezTo>
                  <a:pt x="532512" y="388341"/>
                  <a:pt x="532512" y="388341"/>
                  <a:pt x="536288" y="384559"/>
                </a:cubicBezTo>
                <a:cubicBezTo>
                  <a:pt x="540065" y="384559"/>
                  <a:pt x="547618" y="384559"/>
                  <a:pt x="551395" y="380778"/>
                </a:cubicBezTo>
                <a:cubicBezTo>
                  <a:pt x="562725" y="380778"/>
                  <a:pt x="570278" y="376997"/>
                  <a:pt x="581608" y="376997"/>
                </a:cubicBezTo>
                <a:cubicBezTo>
                  <a:pt x="581608" y="376997"/>
                  <a:pt x="581608" y="376997"/>
                  <a:pt x="585385" y="376997"/>
                </a:cubicBezTo>
                <a:cubicBezTo>
                  <a:pt x="589162" y="376997"/>
                  <a:pt x="592938" y="376997"/>
                  <a:pt x="596715" y="373216"/>
                </a:cubicBezTo>
                <a:cubicBezTo>
                  <a:pt x="600492" y="373216"/>
                  <a:pt x="604268" y="373216"/>
                  <a:pt x="608045" y="373216"/>
                </a:cubicBezTo>
                <a:cubicBezTo>
                  <a:pt x="608045" y="373216"/>
                  <a:pt x="608045" y="373216"/>
                  <a:pt x="608045" y="184150"/>
                </a:cubicBezTo>
                <a:close/>
                <a:moveTo>
                  <a:pt x="1551529" y="177800"/>
                </a:moveTo>
                <a:cubicBezTo>
                  <a:pt x="1449388" y="177800"/>
                  <a:pt x="1354814" y="238216"/>
                  <a:pt x="1316984" y="340168"/>
                </a:cubicBezTo>
                <a:cubicBezTo>
                  <a:pt x="1271588" y="468551"/>
                  <a:pt x="1335899" y="612039"/>
                  <a:pt x="1464520" y="657350"/>
                </a:cubicBezTo>
                <a:cubicBezTo>
                  <a:pt x="1593141" y="706438"/>
                  <a:pt x="1736895" y="642246"/>
                  <a:pt x="1782290" y="513863"/>
                </a:cubicBezTo>
                <a:cubicBezTo>
                  <a:pt x="1804988" y="449671"/>
                  <a:pt x="1804988" y="381703"/>
                  <a:pt x="1774724" y="321288"/>
                </a:cubicBezTo>
                <a:cubicBezTo>
                  <a:pt x="1748244" y="264648"/>
                  <a:pt x="1699065" y="215560"/>
                  <a:pt x="1638537" y="192904"/>
                </a:cubicBezTo>
                <a:cubicBezTo>
                  <a:pt x="1608273" y="181576"/>
                  <a:pt x="1578009" y="177800"/>
                  <a:pt x="1551529" y="177800"/>
                </a:cubicBezTo>
                <a:close/>
                <a:moveTo>
                  <a:pt x="1669098" y="0"/>
                </a:moveTo>
                <a:cubicBezTo>
                  <a:pt x="1669098" y="0"/>
                  <a:pt x="1669098" y="0"/>
                  <a:pt x="1740818" y="26473"/>
                </a:cubicBezTo>
                <a:cubicBezTo>
                  <a:pt x="1740818" y="26473"/>
                  <a:pt x="1740818" y="26473"/>
                  <a:pt x="1699296" y="139926"/>
                </a:cubicBezTo>
                <a:cubicBezTo>
                  <a:pt x="1752142" y="166398"/>
                  <a:pt x="1797439" y="207998"/>
                  <a:pt x="1827637" y="257161"/>
                </a:cubicBezTo>
                <a:cubicBezTo>
                  <a:pt x="1827637" y="257161"/>
                  <a:pt x="1827637" y="257161"/>
                  <a:pt x="1933329" y="207998"/>
                </a:cubicBezTo>
                <a:cubicBezTo>
                  <a:pt x="1933329" y="207998"/>
                  <a:pt x="1933329" y="207998"/>
                  <a:pt x="1967302" y="279852"/>
                </a:cubicBezTo>
                <a:cubicBezTo>
                  <a:pt x="1967302" y="279852"/>
                  <a:pt x="1967302" y="279852"/>
                  <a:pt x="1857835" y="329015"/>
                </a:cubicBezTo>
                <a:cubicBezTo>
                  <a:pt x="1876708" y="385742"/>
                  <a:pt x="1880483" y="446250"/>
                  <a:pt x="1865384" y="502977"/>
                </a:cubicBezTo>
                <a:cubicBezTo>
                  <a:pt x="1865384" y="502977"/>
                  <a:pt x="1865384" y="502977"/>
                  <a:pt x="1974851" y="544576"/>
                </a:cubicBezTo>
                <a:lnTo>
                  <a:pt x="1948428" y="616430"/>
                </a:lnTo>
                <a:cubicBezTo>
                  <a:pt x="1948428" y="616430"/>
                  <a:pt x="1948428" y="616430"/>
                  <a:pt x="1838961" y="574830"/>
                </a:cubicBezTo>
                <a:cubicBezTo>
                  <a:pt x="1808763" y="627775"/>
                  <a:pt x="1767241" y="673157"/>
                  <a:pt x="1718170" y="703411"/>
                </a:cubicBezTo>
                <a:cubicBezTo>
                  <a:pt x="1718170" y="703411"/>
                  <a:pt x="1718170" y="703411"/>
                  <a:pt x="1767241" y="809301"/>
                </a:cubicBezTo>
                <a:cubicBezTo>
                  <a:pt x="1767241" y="809301"/>
                  <a:pt x="1767241" y="809301"/>
                  <a:pt x="1699296" y="843337"/>
                </a:cubicBezTo>
                <a:cubicBezTo>
                  <a:pt x="1699296" y="843337"/>
                  <a:pt x="1699296" y="843337"/>
                  <a:pt x="1650225" y="733665"/>
                </a:cubicBezTo>
                <a:cubicBezTo>
                  <a:pt x="1616252" y="745010"/>
                  <a:pt x="1586055" y="748792"/>
                  <a:pt x="1552082" y="748792"/>
                </a:cubicBezTo>
                <a:cubicBezTo>
                  <a:pt x="1525659" y="748792"/>
                  <a:pt x="1499236" y="745010"/>
                  <a:pt x="1472813" y="741229"/>
                </a:cubicBezTo>
                <a:cubicBezTo>
                  <a:pt x="1472813" y="741229"/>
                  <a:pt x="1472813" y="741229"/>
                  <a:pt x="1431291" y="850900"/>
                </a:cubicBezTo>
                <a:cubicBezTo>
                  <a:pt x="1431291" y="850900"/>
                  <a:pt x="1431291" y="850900"/>
                  <a:pt x="1363346" y="824428"/>
                </a:cubicBezTo>
                <a:cubicBezTo>
                  <a:pt x="1363346" y="824428"/>
                  <a:pt x="1363346" y="824428"/>
                  <a:pt x="1404868" y="714756"/>
                </a:cubicBezTo>
                <a:cubicBezTo>
                  <a:pt x="1348247" y="688284"/>
                  <a:pt x="1306725" y="646684"/>
                  <a:pt x="1276527" y="593739"/>
                </a:cubicBezTo>
                <a:cubicBezTo>
                  <a:pt x="1276527" y="593739"/>
                  <a:pt x="1276527" y="593739"/>
                  <a:pt x="1167060" y="642902"/>
                </a:cubicBezTo>
                <a:cubicBezTo>
                  <a:pt x="1167060" y="642902"/>
                  <a:pt x="1167060" y="642902"/>
                  <a:pt x="1136862" y="574830"/>
                </a:cubicBezTo>
                <a:cubicBezTo>
                  <a:pt x="1136862" y="574830"/>
                  <a:pt x="1136862" y="574830"/>
                  <a:pt x="1242555" y="525667"/>
                </a:cubicBezTo>
                <a:cubicBezTo>
                  <a:pt x="1223681" y="468941"/>
                  <a:pt x="1223681" y="408432"/>
                  <a:pt x="1238780" y="347924"/>
                </a:cubicBezTo>
                <a:cubicBezTo>
                  <a:pt x="1238780" y="347924"/>
                  <a:pt x="1238780" y="347924"/>
                  <a:pt x="1125538" y="310106"/>
                </a:cubicBezTo>
                <a:cubicBezTo>
                  <a:pt x="1125538" y="310106"/>
                  <a:pt x="1125538" y="310106"/>
                  <a:pt x="1151961" y="238252"/>
                </a:cubicBezTo>
                <a:cubicBezTo>
                  <a:pt x="1151961" y="238252"/>
                  <a:pt x="1151961" y="238252"/>
                  <a:pt x="1265203" y="279852"/>
                </a:cubicBezTo>
                <a:cubicBezTo>
                  <a:pt x="1291626" y="223125"/>
                  <a:pt x="1333148" y="181526"/>
                  <a:pt x="1382219" y="151271"/>
                </a:cubicBezTo>
                <a:cubicBezTo>
                  <a:pt x="1382219" y="151271"/>
                  <a:pt x="1382219" y="151271"/>
                  <a:pt x="1333148" y="41600"/>
                </a:cubicBezTo>
                <a:cubicBezTo>
                  <a:pt x="1333148" y="41600"/>
                  <a:pt x="1333148" y="41600"/>
                  <a:pt x="1401093" y="11346"/>
                </a:cubicBezTo>
                <a:cubicBezTo>
                  <a:pt x="1401093" y="11346"/>
                  <a:pt x="1401093" y="11346"/>
                  <a:pt x="1450164" y="117235"/>
                </a:cubicBezTo>
                <a:cubicBezTo>
                  <a:pt x="1506785" y="102108"/>
                  <a:pt x="1567181" y="98326"/>
                  <a:pt x="1627576" y="113454"/>
                </a:cubicBezTo>
                <a:cubicBezTo>
                  <a:pt x="1627576" y="113454"/>
                  <a:pt x="1627576" y="113454"/>
                  <a:pt x="1669098" y="0"/>
                </a:cubicBezTo>
                <a:close/>
              </a:path>
            </a:pathLst>
          </a:custGeom>
          <a:solidFill>
            <a:schemeClr val="bg1"/>
          </a:solidFill>
          <a:ln>
            <a:noFill/>
          </a:ln>
        </p:spPr>
        <p:txBody>
          <a:bodyPr vert="horz" wrap="square" lIns="121920" tIns="60960" rIns="121920" bIns="60960"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3C3D3E"/>
              </a:solidFill>
              <a:effectLst/>
              <a:uLnTx/>
              <a:uFillTx/>
              <a:latin typeface="Arial"/>
              <a:ea typeface="+mn-ea"/>
              <a:cs typeface="+mn-cs"/>
            </a:endParaRPr>
          </a:p>
        </p:txBody>
      </p:sp>
      <p:cxnSp>
        <p:nvCxnSpPr>
          <p:cNvPr id="64" name="Straight Connector 63">
            <a:extLst>
              <a:ext uri="{FF2B5EF4-FFF2-40B4-BE49-F238E27FC236}">
                <a16:creationId xmlns:a16="http://schemas.microsoft.com/office/drawing/2014/main" id="{53F58DBC-9C78-7F18-10CE-E63A25F0E08F}"/>
              </a:ext>
            </a:extLst>
          </p:cNvPr>
          <p:cNvCxnSpPr>
            <a:cxnSpLocks/>
            <a:stCxn id="13" idx="2"/>
            <a:endCxn id="65" idx="3"/>
          </p:cNvCxnSpPr>
          <p:nvPr/>
        </p:nvCxnSpPr>
        <p:spPr>
          <a:xfrm flipH="1">
            <a:off x="2934698" y="3476016"/>
            <a:ext cx="2464124" cy="703368"/>
          </a:xfrm>
          <a:prstGeom prst="line">
            <a:avLst/>
          </a:prstGeom>
          <a:ln w="12700">
            <a:solidFill>
              <a:schemeClr val="bg1">
                <a:lumMod val="85000"/>
              </a:schemeClr>
            </a:solidFill>
            <a:headEnd type="none"/>
            <a:tailEnd type="oval"/>
          </a:ln>
        </p:spPr>
        <p:style>
          <a:lnRef idx="1">
            <a:schemeClr val="accent1"/>
          </a:lnRef>
          <a:fillRef idx="0">
            <a:schemeClr val="accent1"/>
          </a:fillRef>
          <a:effectRef idx="0">
            <a:schemeClr val="accent1"/>
          </a:effectRef>
          <a:fontRef idx="minor">
            <a:schemeClr val="tx1"/>
          </a:fontRef>
        </p:style>
      </p:cxnSp>
      <p:sp>
        <p:nvSpPr>
          <p:cNvPr id="65" name="Rectangle 64">
            <a:extLst>
              <a:ext uri="{FF2B5EF4-FFF2-40B4-BE49-F238E27FC236}">
                <a16:creationId xmlns:a16="http://schemas.microsoft.com/office/drawing/2014/main" id="{5A5CECD3-32DD-97FE-3127-3627477D4285}"/>
              </a:ext>
            </a:extLst>
          </p:cNvPr>
          <p:cNvSpPr/>
          <p:nvPr/>
        </p:nvSpPr>
        <p:spPr>
          <a:xfrm>
            <a:off x="591594" y="3856218"/>
            <a:ext cx="2343104" cy="646331"/>
          </a:xfrm>
          <a:prstGeom prst="rect">
            <a:avLst/>
          </a:prstGeom>
          <a:noFill/>
          <a:ln w="9525">
            <a:noFill/>
            <a:miter lim="800000"/>
            <a:headEnd/>
            <a:tailEnd/>
          </a:ln>
        </p:spPr>
        <p:txBody>
          <a:bodyPr wrap="square">
            <a:spAutoFit/>
          </a:bodyPr>
          <a:lstStyle/>
          <a:p>
            <a:r>
              <a:rPr lang="en-US" sz="1200" dirty="0">
                <a:latin typeface="Arial"/>
                <a:ea typeface="+mn-lt"/>
                <a:cs typeface="Arial"/>
              </a:rPr>
              <a:t>Our competitors seem to be nimbler than us in making, and operationalizing decisions</a:t>
            </a:r>
          </a:p>
        </p:txBody>
      </p:sp>
      <p:sp>
        <p:nvSpPr>
          <p:cNvPr id="66" name="Rectangle 65">
            <a:extLst>
              <a:ext uri="{FF2B5EF4-FFF2-40B4-BE49-F238E27FC236}">
                <a16:creationId xmlns:a16="http://schemas.microsoft.com/office/drawing/2014/main" id="{F0988136-5185-7A26-40A3-16FDB4CE7F88}"/>
              </a:ext>
            </a:extLst>
          </p:cNvPr>
          <p:cNvSpPr/>
          <p:nvPr/>
        </p:nvSpPr>
        <p:spPr>
          <a:xfrm>
            <a:off x="597064" y="1814335"/>
            <a:ext cx="2805480" cy="461665"/>
          </a:xfrm>
          <a:prstGeom prst="rect">
            <a:avLst/>
          </a:prstGeom>
          <a:noFill/>
          <a:ln w="9525">
            <a:noFill/>
            <a:miter lim="800000"/>
            <a:headEnd/>
            <a:tailEnd/>
          </a:ln>
        </p:spPr>
        <p:txBody>
          <a:bodyPr wrap="square">
            <a:spAutoFit/>
          </a:bodyPr>
          <a:lstStyle/>
          <a:p>
            <a:r>
              <a:rPr lang="en-US" sz="1200" dirty="0">
                <a:latin typeface="Arial"/>
                <a:ea typeface="+mn-lt"/>
                <a:cs typeface="Arial"/>
              </a:rPr>
              <a:t>We have 5 different views of the same customer</a:t>
            </a:r>
          </a:p>
        </p:txBody>
      </p:sp>
      <p:sp>
        <p:nvSpPr>
          <p:cNvPr id="67" name="Flowchart: Connector 66">
            <a:extLst>
              <a:ext uri="{FF2B5EF4-FFF2-40B4-BE49-F238E27FC236}">
                <a16:creationId xmlns:a16="http://schemas.microsoft.com/office/drawing/2014/main" id="{5101F242-DE3D-63EA-9BF0-84FC358A4844}"/>
              </a:ext>
            </a:extLst>
          </p:cNvPr>
          <p:cNvSpPr/>
          <p:nvPr/>
        </p:nvSpPr>
        <p:spPr>
          <a:xfrm>
            <a:off x="4547532" y="1575568"/>
            <a:ext cx="595692" cy="485183"/>
          </a:xfrm>
          <a:prstGeom prst="flowChartConnector">
            <a:avLst/>
          </a:prstGeom>
          <a:solidFill>
            <a:schemeClr val="bg1"/>
          </a:solidFill>
          <a:ln>
            <a:solidFill>
              <a:schemeClr val="bg1"/>
            </a:solidFill>
          </a:ln>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srgbClr val="3C3D3E"/>
              </a:solidFill>
              <a:effectLst/>
              <a:uLnTx/>
              <a:uFillTx/>
              <a:latin typeface="Arial"/>
              <a:ea typeface="+mn-ea"/>
              <a:cs typeface="+mn-cs"/>
            </a:endParaRPr>
          </a:p>
        </p:txBody>
      </p:sp>
      <p:sp>
        <p:nvSpPr>
          <p:cNvPr id="68" name="Oval 67">
            <a:extLst>
              <a:ext uri="{FF2B5EF4-FFF2-40B4-BE49-F238E27FC236}">
                <a16:creationId xmlns:a16="http://schemas.microsoft.com/office/drawing/2014/main" id="{6C224EC0-EF44-3FE7-2FBC-F7A777F1312F}"/>
              </a:ext>
            </a:extLst>
          </p:cNvPr>
          <p:cNvSpPr/>
          <p:nvPr/>
        </p:nvSpPr>
        <p:spPr>
          <a:xfrm rot="19799908">
            <a:off x="4866743" y="1973247"/>
            <a:ext cx="520514" cy="489376"/>
          </a:xfrm>
          <a:prstGeom prst="ellipse">
            <a:avLst/>
          </a:prstGeom>
          <a:solidFill>
            <a:schemeClr val="bg1"/>
          </a:solidFill>
          <a:ln>
            <a:solidFill>
              <a:schemeClr val="bg1"/>
            </a:solidFill>
          </a:ln>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srgbClr val="3C3D3E"/>
              </a:solidFill>
              <a:effectLst/>
              <a:uLnTx/>
              <a:uFillTx/>
              <a:latin typeface="Arial"/>
              <a:ea typeface="+mn-ea"/>
              <a:cs typeface="+mn-cs"/>
            </a:endParaRPr>
          </a:p>
        </p:txBody>
      </p:sp>
      <p:cxnSp>
        <p:nvCxnSpPr>
          <p:cNvPr id="69" name="Straight Connector 68">
            <a:extLst>
              <a:ext uri="{FF2B5EF4-FFF2-40B4-BE49-F238E27FC236}">
                <a16:creationId xmlns:a16="http://schemas.microsoft.com/office/drawing/2014/main" id="{1455F351-37EA-B05C-6DE7-599E555DC62B}"/>
              </a:ext>
            </a:extLst>
          </p:cNvPr>
          <p:cNvCxnSpPr>
            <a:cxnSpLocks/>
            <a:endCxn id="66" idx="3"/>
          </p:cNvCxnSpPr>
          <p:nvPr/>
        </p:nvCxnSpPr>
        <p:spPr>
          <a:xfrm flipH="1" flipV="1">
            <a:off x="3402544" y="2045168"/>
            <a:ext cx="2337639" cy="33060"/>
          </a:xfrm>
          <a:prstGeom prst="line">
            <a:avLst/>
          </a:prstGeom>
          <a:ln w="12700">
            <a:solidFill>
              <a:schemeClr val="bg1">
                <a:lumMod val="85000"/>
              </a:schemeClr>
            </a:solidFill>
            <a:headEnd type="none"/>
            <a:tailEnd type="oval"/>
          </a:ln>
        </p:spPr>
        <p:style>
          <a:lnRef idx="1">
            <a:schemeClr val="accent1"/>
          </a:lnRef>
          <a:fillRef idx="0">
            <a:schemeClr val="accent1"/>
          </a:fillRef>
          <a:effectRef idx="0">
            <a:schemeClr val="accent1"/>
          </a:effectRef>
          <a:fontRef idx="minor">
            <a:schemeClr val="tx1"/>
          </a:fontRef>
        </p:style>
      </p:cxnSp>
      <p:sp>
        <p:nvSpPr>
          <p:cNvPr id="70" name="Flowchart: Connector 69">
            <a:extLst>
              <a:ext uri="{FF2B5EF4-FFF2-40B4-BE49-F238E27FC236}">
                <a16:creationId xmlns:a16="http://schemas.microsoft.com/office/drawing/2014/main" id="{ED137BDB-C7C7-7BAF-B405-51F30458CBA8}"/>
              </a:ext>
            </a:extLst>
          </p:cNvPr>
          <p:cNvSpPr/>
          <p:nvPr/>
        </p:nvSpPr>
        <p:spPr>
          <a:xfrm>
            <a:off x="4556339" y="3138738"/>
            <a:ext cx="564046" cy="448505"/>
          </a:xfrm>
          <a:prstGeom prst="flowChartConnector">
            <a:avLst/>
          </a:prstGeom>
          <a:solidFill>
            <a:schemeClr val="bg1"/>
          </a:solidFill>
          <a:ln>
            <a:solidFill>
              <a:schemeClr val="bg1"/>
            </a:solidFill>
          </a:ln>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srgbClr val="3C3D3E"/>
              </a:solidFill>
              <a:effectLst/>
              <a:uLnTx/>
              <a:uFillTx/>
              <a:latin typeface="Arial"/>
              <a:ea typeface="+mn-ea"/>
              <a:cs typeface="+mn-cs"/>
            </a:endParaRPr>
          </a:p>
        </p:txBody>
      </p:sp>
      <p:cxnSp>
        <p:nvCxnSpPr>
          <p:cNvPr id="71" name="Straight Connector 70">
            <a:extLst>
              <a:ext uri="{FF2B5EF4-FFF2-40B4-BE49-F238E27FC236}">
                <a16:creationId xmlns:a16="http://schemas.microsoft.com/office/drawing/2014/main" id="{96564700-F58C-A0DA-995E-7A08C7D4D314}"/>
              </a:ext>
            </a:extLst>
          </p:cNvPr>
          <p:cNvCxnSpPr>
            <a:cxnSpLocks/>
          </p:cNvCxnSpPr>
          <p:nvPr/>
        </p:nvCxnSpPr>
        <p:spPr>
          <a:xfrm>
            <a:off x="4725687" y="3138737"/>
            <a:ext cx="323695" cy="541084"/>
          </a:xfrm>
          <a:prstGeom prst="line">
            <a:avLst/>
          </a:prstGeom>
          <a:ln w="127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8A3CB8C3-5AEA-3CF5-220E-7CD6ABBDADEA}"/>
              </a:ext>
            </a:extLst>
          </p:cNvPr>
          <p:cNvCxnSpPr>
            <a:cxnSpLocks/>
          </p:cNvCxnSpPr>
          <p:nvPr/>
        </p:nvCxnSpPr>
        <p:spPr>
          <a:xfrm>
            <a:off x="597064" y="1843772"/>
            <a:ext cx="0" cy="402790"/>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11DEEA3C-1A3B-AAA5-4272-9DAD3D511321}"/>
              </a:ext>
            </a:extLst>
          </p:cNvPr>
          <p:cNvCxnSpPr>
            <a:cxnSpLocks/>
          </p:cNvCxnSpPr>
          <p:nvPr/>
        </p:nvCxnSpPr>
        <p:spPr>
          <a:xfrm>
            <a:off x="597064" y="2722342"/>
            <a:ext cx="0" cy="64439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1B249184-17BE-206F-CDE2-62829B188BDB}"/>
              </a:ext>
            </a:extLst>
          </p:cNvPr>
          <p:cNvCxnSpPr>
            <a:cxnSpLocks/>
          </p:cNvCxnSpPr>
          <p:nvPr/>
        </p:nvCxnSpPr>
        <p:spPr>
          <a:xfrm>
            <a:off x="9384150" y="2062173"/>
            <a:ext cx="0" cy="722437"/>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30F7E33D-003F-9AD4-3387-6CB3CEB47035}"/>
              </a:ext>
            </a:extLst>
          </p:cNvPr>
          <p:cNvCxnSpPr>
            <a:cxnSpLocks/>
          </p:cNvCxnSpPr>
          <p:nvPr/>
        </p:nvCxnSpPr>
        <p:spPr>
          <a:xfrm>
            <a:off x="9384150" y="3170212"/>
            <a:ext cx="0" cy="722437"/>
          </a:xfrm>
          <a:prstGeom prst="line">
            <a:avLst/>
          </a:prstGeom>
          <a:ln w="285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8EEF0833-D9F4-30BD-9C1E-E5F990EAF19D}"/>
              </a:ext>
            </a:extLst>
          </p:cNvPr>
          <p:cNvCxnSpPr>
            <a:cxnSpLocks/>
          </p:cNvCxnSpPr>
          <p:nvPr/>
        </p:nvCxnSpPr>
        <p:spPr>
          <a:xfrm>
            <a:off x="9384150" y="4341840"/>
            <a:ext cx="0" cy="722437"/>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06BBAE16-B8CF-AA08-2209-2A1EC4A5EFF5}"/>
              </a:ext>
            </a:extLst>
          </p:cNvPr>
          <p:cNvCxnSpPr>
            <a:cxnSpLocks/>
          </p:cNvCxnSpPr>
          <p:nvPr/>
        </p:nvCxnSpPr>
        <p:spPr>
          <a:xfrm>
            <a:off x="597064" y="3847379"/>
            <a:ext cx="0" cy="644390"/>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277D0BE3-F271-5BE1-6113-D1F28299026A}"/>
              </a:ext>
            </a:extLst>
          </p:cNvPr>
          <p:cNvCxnSpPr>
            <a:cxnSpLocks/>
          </p:cNvCxnSpPr>
          <p:nvPr/>
        </p:nvCxnSpPr>
        <p:spPr>
          <a:xfrm>
            <a:off x="597064" y="4972416"/>
            <a:ext cx="0" cy="644390"/>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420873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086892A-7243-6814-60CD-A161E7FA9278}"/>
              </a:ext>
            </a:extLst>
          </p:cNvPr>
          <p:cNvSpPr>
            <a:spLocks noGrp="1"/>
          </p:cNvSpPr>
          <p:nvPr>
            <p:ph type="sldNum" sz="quarter" idx="12"/>
          </p:nvPr>
        </p:nvSpPr>
        <p:spPr>
          <a:xfrm>
            <a:off x="587374" y="6356354"/>
            <a:ext cx="2743200" cy="365125"/>
          </a:xfrm>
        </p:spPr>
        <p:txBody>
          <a:bodyPr/>
          <a:lstStyle/>
          <a:p>
            <a:fld id="{33C27F37-4D97-F84C-9FA0-B0298962BDCE}" type="slidenum">
              <a:rPr lang="en-US" smtClean="0"/>
              <a:pPr/>
              <a:t>4</a:t>
            </a:fld>
            <a:endParaRPr lang="en-US" dirty="0"/>
          </a:p>
        </p:txBody>
      </p:sp>
      <p:sp>
        <p:nvSpPr>
          <p:cNvPr id="3" name="Title 2">
            <a:extLst>
              <a:ext uri="{FF2B5EF4-FFF2-40B4-BE49-F238E27FC236}">
                <a16:creationId xmlns:a16="http://schemas.microsoft.com/office/drawing/2014/main" id="{EE1D4C59-0497-9E20-F9BE-BF346C673AAA}"/>
              </a:ext>
            </a:extLst>
          </p:cNvPr>
          <p:cNvSpPr>
            <a:spLocks noGrp="1"/>
          </p:cNvSpPr>
          <p:nvPr>
            <p:ph type="title"/>
          </p:nvPr>
        </p:nvSpPr>
        <p:spPr>
          <a:xfrm>
            <a:off x="587374" y="584202"/>
            <a:ext cx="11014075" cy="443201"/>
          </a:xfrm>
        </p:spPr>
        <p:txBody>
          <a:bodyPr/>
          <a:lstStyle/>
          <a:p>
            <a:r>
              <a:rPr lang="en-US" dirty="0"/>
              <a:t>Establishing the Foundations of Data &amp; Analytics Enablement</a:t>
            </a:r>
            <a:endParaRPr lang="de-DE"/>
          </a:p>
        </p:txBody>
      </p:sp>
      <p:grpSp>
        <p:nvGrpSpPr>
          <p:cNvPr id="34" name="Group 33">
            <a:extLst>
              <a:ext uri="{FF2B5EF4-FFF2-40B4-BE49-F238E27FC236}">
                <a16:creationId xmlns:a16="http://schemas.microsoft.com/office/drawing/2014/main" id="{E1761C12-23F4-A560-A6D8-5D1079D5D7BC}"/>
              </a:ext>
            </a:extLst>
          </p:cNvPr>
          <p:cNvGrpSpPr/>
          <p:nvPr/>
        </p:nvGrpSpPr>
        <p:grpSpPr>
          <a:xfrm>
            <a:off x="4234009" y="4100952"/>
            <a:ext cx="3765895" cy="3765894"/>
            <a:chOff x="4427504" y="4196400"/>
            <a:chExt cx="3215091" cy="3215090"/>
          </a:xfrm>
          <a:solidFill>
            <a:schemeClr val="bg1">
              <a:lumMod val="95000"/>
            </a:schemeClr>
          </a:solidFill>
        </p:grpSpPr>
        <p:sp>
          <p:nvSpPr>
            <p:cNvPr id="35" name="Arc 34">
              <a:extLst>
                <a:ext uri="{FF2B5EF4-FFF2-40B4-BE49-F238E27FC236}">
                  <a16:creationId xmlns:a16="http://schemas.microsoft.com/office/drawing/2014/main" id="{31E68136-DA15-08C0-F98C-98591FDEF175}"/>
                </a:ext>
              </a:extLst>
            </p:cNvPr>
            <p:cNvSpPr/>
            <p:nvPr/>
          </p:nvSpPr>
          <p:spPr>
            <a:xfrm>
              <a:off x="4427504" y="4196400"/>
              <a:ext cx="3215091" cy="3215089"/>
            </a:xfrm>
            <a:prstGeom prst="arc">
              <a:avLst>
                <a:gd name="adj1" fmla="val 10810914"/>
                <a:gd name="adj2" fmla="val 0"/>
              </a:avLst>
            </a:prstGeom>
            <a:grpFill/>
            <a:ln w="44450" cmpd="sng">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535" dirty="0">
                <a:solidFill>
                  <a:schemeClr val="bg1"/>
                </a:solidFill>
              </a:endParaRPr>
            </a:p>
          </p:txBody>
        </p:sp>
        <p:sp>
          <p:nvSpPr>
            <p:cNvPr id="36" name="Arc 35">
              <a:extLst>
                <a:ext uri="{FF2B5EF4-FFF2-40B4-BE49-F238E27FC236}">
                  <a16:creationId xmlns:a16="http://schemas.microsoft.com/office/drawing/2014/main" id="{C1864707-031C-FF74-AE75-F68DE5A109DD}"/>
                </a:ext>
              </a:extLst>
            </p:cNvPr>
            <p:cNvSpPr/>
            <p:nvPr/>
          </p:nvSpPr>
          <p:spPr>
            <a:xfrm>
              <a:off x="4427504" y="4196401"/>
              <a:ext cx="3215091" cy="3215089"/>
            </a:xfrm>
            <a:prstGeom prst="arc">
              <a:avLst>
                <a:gd name="adj1" fmla="val 10813836"/>
                <a:gd name="adj2" fmla="val 12675302"/>
              </a:avLst>
            </a:prstGeom>
            <a:grpFill/>
            <a:ln w="85725" cmpd="sng">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535" dirty="0">
                <a:solidFill>
                  <a:schemeClr val="bg1"/>
                </a:solidFill>
              </a:endParaRPr>
            </a:p>
          </p:txBody>
        </p:sp>
        <p:sp>
          <p:nvSpPr>
            <p:cNvPr id="37" name="Arc 36">
              <a:extLst>
                <a:ext uri="{FF2B5EF4-FFF2-40B4-BE49-F238E27FC236}">
                  <a16:creationId xmlns:a16="http://schemas.microsoft.com/office/drawing/2014/main" id="{4046ADB0-2E25-388B-E542-2BAFDDA7F1B2}"/>
                </a:ext>
              </a:extLst>
            </p:cNvPr>
            <p:cNvSpPr/>
            <p:nvPr/>
          </p:nvSpPr>
          <p:spPr>
            <a:xfrm>
              <a:off x="4427504" y="4196400"/>
              <a:ext cx="3215091" cy="3215089"/>
            </a:xfrm>
            <a:prstGeom prst="arc">
              <a:avLst>
                <a:gd name="adj1" fmla="val 12592894"/>
                <a:gd name="adj2" fmla="val 14346732"/>
              </a:avLst>
            </a:prstGeom>
            <a:grpFill/>
            <a:ln w="85725" cmpd="sng">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535" dirty="0">
                <a:solidFill>
                  <a:schemeClr val="bg1"/>
                </a:solidFill>
              </a:endParaRPr>
            </a:p>
          </p:txBody>
        </p:sp>
        <p:sp>
          <p:nvSpPr>
            <p:cNvPr id="38" name="Arc 37">
              <a:extLst>
                <a:ext uri="{FF2B5EF4-FFF2-40B4-BE49-F238E27FC236}">
                  <a16:creationId xmlns:a16="http://schemas.microsoft.com/office/drawing/2014/main" id="{3DC16474-17DC-4364-520C-311C33441EE5}"/>
                </a:ext>
              </a:extLst>
            </p:cNvPr>
            <p:cNvSpPr/>
            <p:nvPr/>
          </p:nvSpPr>
          <p:spPr>
            <a:xfrm>
              <a:off x="4427504" y="4196400"/>
              <a:ext cx="3215091" cy="3215089"/>
            </a:xfrm>
            <a:prstGeom prst="arc">
              <a:avLst>
                <a:gd name="adj1" fmla="val 14225120"/>
                <a:gd name="adj2" fmla="val 16152843"/>
              </a:avLst>
            </a:prstGeom>
            <a:grpFill/>
            <a:ln w="85725" cmpd="sng">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535" dirty="0">
                <a:solidFill>
                  <a:schemeClr val="bg1"/>
                </a:solidFill>
              </a:endParaRPr>
            </a:p>
          </p:txBody>
        </p:sp>
        <p:sp>
          <p:nvSpPr>
            <p:cNvPr id="39" name="Arc 38">
              <a:extLst>
                <a:ext uri="{FF2B5EF4-FFF2-40B4-BE49-F238E27FC236}">
                  <a16:creationId xmlns:a16="http://schemas.microsoft.com/office/drawing/2014/main" id="{C73B4E7C-C155-5B38-36E5-33916E567AA6}"/>
                </a:ext>
              </a:extLst>
            </p:cNvPr>
            <p:cNvSpPr/>
            <p:nvPr/>
          </p:nvSpPr>
          <p:spPr>
            <a:xfrm>
              <a:off x="4427504" y="4196400"/>
              <a:ext cx="3215091" cy="3215089"/>
            </a:xfrm>
            <a:prstGeom prst="arc">
              <a:avLst>
                <a:gd name="adj1" fmla="val 19829976"/>
                <a:gd name="adj2" fmla="val 5859"/>
              </a:avLst>
            </a:prstGeom>
            <a:grpFill/>
            <a:ln w="85725" cmpd="sng">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535" dirty="0">
                <a:solidFill>
                  <a:schemeClr val="bg1"/>
                </a:solidFill>
              </a:endParaRPr>
            </a:p>
          </p:txBody>
        </p:sp>
        <p:sp>
          <p:nvSpPr>
            <p:cNvPr id="40" name="Arc 39">
              <a:extLst>
                <a:ext uri="{FF2B5EF4-FFF2-40B4-BE49-F238E27FC236}">
                  <a16:creationId xmlns:a16="http://schemas.microsoft.com/office/drawing/2014/main" id="{419FCD3F-D596-B666-30F4-81D5FDB301EF}"/>
                </a:ext>
              </a:extLst>
            </p:cNvPr>
            <p:cNvSpPr/>
            <p:nvPr/>
          </p:nvSpPr>
          <p:spPr>
            <a:xfrm>
              <a:off x="4427504" y="4196400"/>
              <a:ext cx="3215091" cy="3215089"/>
            </a:xfrm>
            <a:prstGeom prst="arc">
              <a:avLst>
                <a:gd name="adj1" fmla="val 18031392"/>
                <a:gd name="adj2" fmla="val 19835701"/>
              </a:avLst>
            </a:prstGeom>
            <a:grpFill/>
            <a:ln w="85725" cmpd="sng">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535" dirty="0">
                <a:solidFill>
                  <a:schemeClr val="bg1"/>
                </a:solidFill>
              </a:endParaRPr>
            </a:p>
          </p:txBody>
        </p:sp>
        <p:sp>
          <p:nvSpPr>
            <p:cNvPr id="41" name="Arc 40">
              <a:extLst>
                <a:ext uri="{FF2B5EF4-FFF2-40B4-BE49-F238E27FC236}">
                  <a16:creationId xmlns:a16="http://schemas.microsoft.com/office/drawing/2014/main" id="{8B6CE2BC-0E0D-CDB4-69DC-53653B505A46}"/>
                </a:ext>
              </a:extLst>
            </p:cNvPr>
            <p:cNvSpPr/>
            <p:nvPr/>
          </p:nvSpPr>
          <p:spPr>
            <a:xfrm>
              <a:off x="4427504" y="4196400"/>
              <a:ext cx="3215091" cy="3215089"/>
            </a:xfrm>
            <a:prstGeom prst="arc">
              <a:avLst>
                <a:gd name="adj1" fmla="val 16153062"/>
                <a:gd name="adj2" fmla="val 18051910"/>
              </a:avLst>
            </a:prstGeom>
            <a:grpFill/>
            <a:ln w="85725" cmpd="sng">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535" dirty="0">
                <a:solidFill>
                  <a:schemeClr val="bg1"/>
                </a:solidFill>
              </a:endParaRPr>
            </a:p>
          </p:txBody>
        </p:sp>
      </p:grpSp>
      <p:cxnSp>
        <p:nvCxnSpPr>
          <p:cNvPr id="42" name="Straight Connector 41">
            <a:extLst>
              <a:ext uri="{FF2B5EF4-FFF2-40B4-BE49-F238E27FC236}">
                <a16:creationId xmlns:a16="http://schemas.microsoft.com/office/drawing/2014/main" id="{848364F9-FB76-5BE0-9797-103AE5B44A51}"/>
              </a:ext>
            </a:extLst>
          </p:cNvPr>
          <p:cNvCxnSpPr>
            <a:cxnSpLocks/>
          </p:cNvCxnSpPr>
          <p:nvPr/>
        </p:nvCxnSpPr>
        <p:spPr>
          <a:xfrm>
            <a:off x="661208" y="6150704"/>
            <a:ext cx="10933668" cy="0"/>
          </a:xfrm>
          <a:prstGeom prst="line">
            <a:avLst/>
          </a:prstGeom>
          <a:ln w="19050">
            <a:solidFill>
              <a:schemeClr val="accent1"/>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43" name="Rectangle 42">
            <a:extLst>
              <a:ext uri="{FF2B5EF4-FFF2-40B4-BE49-F238E27FC236}">
                <a16:creationId xmlns:a16="http://schemas.microsoft.com/office/drawing/2014/main" id="{F5DA200F-3927-AA62-2C3D-9E48E7A8D700}"/>
              </a:ext>
            </a:extLst>
          </p:cNvPr>
          <p:cNvSpPr/>
          <p:nvPr/>
        </p:nvSpPr>
        <p:spPr>
          <a:xfrm>
            <a:off x="4796725" y="4841817"/>
            <a:ext cx="2686954" cy="1015663"/>
          </a:xfrm>
          <a:prstGeom prst="rect">
            <a:avLst/>
          </a:prstGeom>
        </p:spPr>
        <p:txBody>
          <a:bodyPr wrap="none">
            <a:spAutoFit/>
          </a:bodyPr>
          <a:lstStyle/>
          <a:p>
            <a:pPr algn="ctr" defTabSz="914377">
              <a:spcAft>
                <a:spcPts val="300"/>
              </a:spcAft>
              <a:buClr>
                <a:schemeClr val="bg1"/>
              </a:buClr>
            </a:pPr>
            <a:r>
              <a:rPr lang="en-US" sz="1000" dirty="0"/>
              <a:t>Business impact &amp; readiness</a:t>
            </a:r>
          </a:p>
          <a:p>
            <a:pPr algn="ctr" defTabSz="914377">
              <a:spcAft>
                <a:spcPts val="300"/>
              </a:spcAft>
              <a:buClr>
                <a:schemeClr val="bg1"/>
              </a:buClr>
            </a:pPr>
            <a:r>
              <a:rPr lang="en-US" sz="1000" dirty="0"/>
              <a:t>IT operations &amp; readiness</a:t>
            </a:r>
          </a:p>
          <a:p>
            <a:pPr algn="ctr" defTabSz="914377">
              <a:spcAft>
                <a:spcPts val="300"/>
              </a:spcAft>
              <a:buClr>
                <a:schemeClr val="bg1"/>
              </a:buClr>
            </a:pPr>
            <a:r>
              <a:rPr lang="en-US" sz="1000" dirty="0"/>
              <a:t>Training &amp; awareness</a:t>
            </a:r>
          </a:p>
          <a:p>
            <a:pPr algn="ctr" defTabSz="914377">
              <a:spcAft>
                <a:spcPts val="300"/>
              </a:spcAft>
              <a:buClr>
                <a:schemeClr val="bg1"/>
              </a:buClr>
            </a:pPr>
            <a:r>
              <a:rPr lang="en-US" sz="1000" dirty="0"/>
              <a:t>Stakeholder management &amp; communication</a:t>
            </a:r>
          </a:p>
          <a:p>
            <a:pPr algn="ctr" defTabSz="914377">
              <a:spcAft>
                <a:spcPts val="300"/>
              </a:spcAft>
              <a:buClr>
                <a:schemeClr val="bg1"/>
              </a:buClr>
            </a:pPr>
            <a:r>
              <a:rPr lang="en-US" sz="1000" dirty="0"/>
              <a:t>Defining ownership &amp; accountability</a:t>
            </a:r>
          </a:p>
        </p:txBody>
      </p:sp>
      <p:sp>
        <p:nvSpPr>
          <p:cNvPr id="44" name="Rectangle 43">
            <a:extLst>
              <a:ext uri="{FF2B5EF4-FFF2-40B4-BE49-F238E27FC236}">
                <a16:creationId xmlns:a16="http://schemas.microsoft.com/office/drawing/2014/main" id="{476566DB-439A-B3BE-542A-0D12999ED948}"/>
              </a:ext>
            </a:extLst>
          </p:cNvPr>
          <p:cNvSpPr/>
          <p:nvPr/>
        </p:nvSpPr>
        <p:spPr>
          <a:xfrm>
            <a:off x="5211459" y="4419774"/>
            <a:ext cx="1879041" cy="369332"/>
          </a:xfrm>
          <a:prstGeom prst="rect">
            <a:avLst/>
          </a:prstGeom>
        </p:spPr>
        <p:txBody>
          <a:bodyPr wrap="none">
            <a:spAutoFit/>
          </a:bodyPr>
          <a:lstStyle/>
          <a:p>
            <a:pPr algn="ctr" defTabSz="457178">
              <a:defRPr/>
            </a:pPr>
            <a:r>
              <a:rPr lang="en-US" dirty="0">
                <a:solidFill>
                  <a:schemeClr val="accent6"/>
                </a:solidFill>
                <a:latin typeface="Barlow Condensed Medium" panose="00000606000000000000" pitchFamily="2" charset="0"/>
              </a:rPr>
              <a:t>Change management</a:t>
            </a:r>
          </a:p>
        </p:txBody>
      </p:sp>
      <p:sp>
        <p:nvSpPr>
          <p:cNvPr id="45" name="Rectangle 44">
            <a:extLst>
              <a:ext uri="{FF2B5EF4-FFF2-40B4-BE49-F238E27FC236}">
                <a16:creationId xmlns:a16="http://schemas.microsoft.com/office/drawing/2014/main" id="{2F587F51-F655-02AA-7457-903230151BC5}"/>
              </a:ext>
            </a:extLst>
          </p:cNvPr>
          <p:cNvSpPr/>
          <p:nvPr/>
        </p:nvSpPr>
        <p:spPr>
          <a:xfrm>
            <a:off x="4234009" y="5984112"/>
            <a:ext cx="3765895" cy="289688"/>
          </a:xfrm>
          <a:prstGeom prst="rect">
            <a:avLst/>
          </a:prstGeom>
          <a:solidFill>
            <a:schemeClr val="bg1"/>
          </a:solidFill>
        </p:spPr>
        <p:txBody>
          <a:bodyPr wrap="none">
            <a:noAutofit/>
          </a:bodyPr>
          <a:lstStyle/>
          <a:p>
            <a:pPr algn="ctr"/>
            <a:r>
              <a:rPr lang="en-US" sz="1200" b="1" dirty="0"/>
              <a:t>Data Governance</a:t>
            </a:r>
          </a:p>
        </p:txBody>
      </p:sp>
      <p:cxnSp>
        <p:nvCxnSpPr>
          <p:cNvPr id="46" name="Straight Connector 45">
            <a:extLst>
              <a:ext uri="{FF2B5EF4-FFF2-40B4-BE49-F238E27FC236}">
                <a16:creationId xmlns:a16="http://schemas.microsoft.com/office/drawing/2014/main" id="{763B399C-A4D8-069C-4C45-5D700498B941}"/>
              </a:ext>
            </a:extLst>
          </p:cNvPr>
          <p:cNvCxnSpPr>
            <a:cxnSpLocks/>
          </p:cNvCxnSpPr>
          <p:nvPr/>
        </p:nvCxnSpPr>
        <p:spPr>
          <a:xfrm>
            <a:off x="4374475" y="5000077"/>
            <a:ext cx="140892" cy="75467"/>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6560A113-F29B-B5EE-D934-216339AA1F02}"/>
              </a:ext>
            </a:extLst>
          </p:cNvPr>
          <p:cNvCxnSpPr>
            <a:cxnSpLocks/>
          </p:cNvCxnSpPr>
          <p:nvPr/>
        </p:nvCxnSpPr>
        <p:spPr>
          <a:xfrm>
            <a:off x="5035879" y="4310559"/>
            <a:ext cx="80460" cy="127815"/>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46D5914C-1490-C278-05F3-D32DD26FB411}"/>
              </a:ext>
            </a:extLst>
          </p:cNvPr>
          <p:cNvCxnSpPr>
            <a:cxnSpLocks/>
          </p:cNvCxnSpPr>
          <p:nvPr/>
        </p:nvCxnSpPr>
        <p:spPr>
          <a:xfrm>
            <a:off x="6095582" y="3988254"/>
            <a:ext cx="0" cy="154911"/>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0F95626F-3F20-8C15-299F-52D481FE4DB7}"/>
              </a:ext>
            </a:extLst>
          </p:cNvPr>
          <p:cNvCxnSpPr>
            <a:cxnSpLocks/>
          </p:cNvCxnSpPr>
          <p:nvPr/>
        </p:nvCxnSpPr>
        <p:spPr>
          <a:xfrm flipH="1">
            <a:off x="7055415" y="4270811"/>
            <a:ext cx="80460" cy="127815"/>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4B1EA53B-E1A0-EFD3-4993-30EE153242DD}"/>
              </a:ext>
            </a:extLst>
          </p:cNvPr>
          <p:cNvCxnSpPr>
            <a:cxnSpLocks/>
          </p:cNvCxnSpPr>
          <p:nvPr/>
        </p:nvCxnSpPr>
        <p:spPr>
          <a:xfrm flipH="1">
            <a:off x="7717819" y="5009521"/>
            <a:ext cx="121324" cy="66023"/>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sp>
        <p:nvSpPr>
          <p:cNvPr id="51" name="Rectangle 50">
            <a:extLst>
              <a:ext uri="{FF2B5EF4-FFF2-40B4-BE49-F238E27FC236}">
                <a16:creationId xmlns:a16="http://schemas.microsoft.com/office/drawing/2014/main" id="{FA7C406B-12BE-C152-309C-F633FFCBF1F5}"/>
              </a:ext>
            </a:extLst>
          </p:cNvPr>
          <p:cNvSpPr/>
          <p:nvPr/>
        </p:nvSpPr>
        <p:spPr>
          <a:xfrm>
            <a:off x="597124" y="4760188"/>
            <a:ext cx="2087779" cy="1025922"/>
          </a:xfrm>
          <a:prstGeom prst="rect">
            <a:avLst/>
          </a:prstGeom>
        </p:spPr>
        <p:txBody>
          <a:bodyPr wrap="square" lIns="0" tIns="0" rIns="0" bIns="0">
            <a:spAutoFit/>
          </a:bodyPr>
          <a:lstStyle/>
          <a:p>
            <a:pPr marL="173736" indent="-173736" defTabSz="914377">
              <a:spcAft>
                <a:spcPts val="200"/>
              </a:spcAft>
              <a:buClr>
                <a:srgbClr val="3C3D3E"/>
              </a:buClr>
              <a:buSzPct val="100000"/>
              <a:buFont typeface="Arial" panose="020B0604020202020204" pitchFamily="34" charset="0"/>
              <a:buChar char="•"/>
            </a:pPr>
            <a:r>
              <a:rPr lang="en-US" sz="1000" dirty="0"/>
              <a:t>Vision &amp; Mission </a:t>
            </a:r>
          </a:p>
          <a:p>
            <a:pPr marL="173736" indent="-173736" defTabSz="914377">
              <a:spcAft>
                <a:spcPts val="200"/>
              </a:spcAft>
              <a:buClr>
                <a:srgbClr val="3C3D3E"/>
              </a:buClr>
              <a:buSzPct val="100000"/>
              <a:buFont typeface="Arial" panose="020B0604020202020204" pitchFamily="34" charset="0"/>
              <a:buChar char="•"/>
            </a:pPr>
            <a:r>
              <a:rPr lang="en-US" sz="1000" dirty="0"/>
              <a:t>Objectives &amp; Goals </a:t>
            </a:r>
          </a:p>
          <a:p>
            <a:pPr marL="173736" indent="-173736" defTabSz="914377">
              <a:spcAft>
                <a:spcPts val="200"/>
              </a:spcAft>
              <a:buClr>
                <a:srgbClr val="3C3D3E"/>
              </a:buClr>
              <a:buSzPct val="100000"/>
              <a:buFont typeface="Arial" panose="020B0604020202020204" pitchFamily="34" charset="0"/>
              <a:buChar char="•"/>
            </a:pPr>
            <a:r>
              <a:rPr lang="en-US" sz="1000" dirty="0"/>
              <a:t>Alignment with Corporate Objectives </a:t>
            </a:r>
          </a:p>
          <a:p>
            <a:pPr marL="173736" indent="-173736" defTabSz="914377">
              <a:spcAft>
                <a:spcPts val="200"/>
              </a:spcAft>
              <a:buClr>
                <a:srgbClr val="3C3D3E"/>
              </a:buClr>
              <a:buSzPct val="100000"/>
              <a:buFont typeface="Arial" panose="020B0604020202020204" pitchFamily="34" charset="0"/>
              <a:buChar char="•"/>
            </a:pPr>
            <a:r>
              <a:rPr lang="en-US" sz="1000" dirty="0"/>
              <a:t>Alignment with Business Strategy </a:t>
            </a:r>
          </a:p>
          <a:p>
            <a:pPr marL="173736" indent="-173736" defTabSz="914377">
              <a:spcAft>
                <a:spcPts val="200"/>
              </a:spcAft>
              <a:buClr>
                <a:srgbClr val="3C3D3E"/>
              </a:buClr>
              <a:buSzPct val="100000"/>
              <a:buFont typeface="Arial" panose="020B0604020202020204" pitchFamily="34" charset="0"/>
              <a:buChar char="•"/>
            </a:pPr>
            <a:r>
              <a:rPr lang="en-US" sz="1000" dirty="0"/>
              <a:t>Guiding Principles </a:t>
            </a:r>
          </a:p>
        </p:txBody>
      </p:sp>
      <p:sp>
        <p:nvSpPr>
          <p:cNvPr id="52" name="Rectangle 51">
            <a:extLst>
              <a:ext uri="{FF2B5EF4-FFF2-40B4-BE49-F238E27FC236}">
                <a16:creationId xmlns:a16="http://schemas.microsoft.com/office/drawing/2014/main" id="{96C2EC0E-2F6B-4EA0-EA34-9F72BD0CF81F}"/>
              </a:ext>
            </a:extLst>
          </p:cNvPr>
          <p:cNvSpPr/>
          <p:nvPr/>
        </p:nvSpPr>
        <p:spPr>
          <a:xfrm>
            <a:off x="597124" y="3295272"/>
            <a:ext cx="2740867" cy="872034"/>
          </a:xfrm>
          <a:prstGeom prst="rect">
            <a:avLst/>
          </a:prstGeom>
        </p:spPr>
        <p:txBody>
          <a:bodyPr wrap="square" lIns="0" tIns="0" rIns="0" bIns="0">
            <a:spAutoFit/>
          </a:bodyPr>
          <a:lstStyle/>
          <a:p>
            <a:pPr marL="173736" indent="-173736" defTabSz="914377">
              <a:spcAft>
                <a:spcPts val="200"/>
              </a:spcAft>
              <a:buClr>
                <a:srgbClr val="3C3D3E"/>
              </a:buClr>
              <a:buSzPct val="100000"/>
              <a:buFont typeface="Arial" panose="020B0604020202020204" pitchFamily="34" charset="0"/>
              <a:buChar char="•"/>
            </a:pPr>
            <a:r>
              <a:rPr lang="en-US" sz="1000" dirty="0"/>
              <a:t>Operating Model </a:t>
            </a:r>
          </a:p>
          <a:p>
            <a:pPr marL="173736" indent="-173736" defTabSz="914377">
              <a:spcAft>
                <a:spcPts val="200"/>
              </a:spcAft>
              <a:buClr>
                <a:srgbClr val="3C3D3E"/>
              </a:buClr>
              <a:buSzPct val="100000"/>
              <a:buFont typeface="Arial" panose="020B0604020202020204" pitchFamily="34" charset="0"/>
              <a:buChar char="•"/>
            </a:pPr>
            <a:r>
              <a:rPr lang="en-US" sz="1000" dirty="0"/>
              <a:t>Decision Makers &amp; Escalation Points </a:t>
            </a:r>
          </a:p>
          <a:p>
            <a:pPr marL="173736" indent="-173736" defTabSz="914377">
              <a:spcAft>
                <a:spcPts val="200"/>
              </a:spcAft>
              <a:buClr>
                <a:srgbClr val="3C3D3E"/>
              </a:buClr>
              <a:buSzPct val="100000"/>
              <a:buFont typeface="Arial" panose="020B0604020202020204" pitchFamily="34" charset="0"/>
              <a:buChar char="•"/>
            </a:pPr>
            <a:r>
              <a:rPr lang="en-US" sz="1000" dirty="0"/>
              <a:t>Data Governance Organization Members </a:t>
            </a:r>
          </a:p>
          <a:p>
            <a:pPr marL="173736" indent="-173736" defTabSz="914377">
              <a:spcAft>
                <a:spcPts val="200"/>
              </a:spcAft>
              <a:buClr>
                <a:srgbClr val="3C3D3E"/>
              </a:buClr>
              <a:buSzPct val="100000"/>
              <a:buFont typeface="Arial" panose="020B0604020202020204" pitchFamily="34" charset="0"/>
              <a:buChar char="•"/>
            </a:pPr>
            <a:r>
              <a:rPr lang="en-US" sz="1000" dirty="0"/>
              <a:t>Roles and Responsibilities </a:t>
            </a:r>
          </a:p>
          <a:p>
            <a:pPr marL="173736" indent="-173736" defTabSz="914377">
              <a:spcAft>
                <a:spcPts val="200"/>
              </a:spcAft>
              <a:buClr>
                <a:srgbClr val="3C3D3E"/>
              </a:buClr>
              <a:buSzPct val="100000"/>
              <a:buFont typeface="Arial" panose="020B0604020202020204" pitchFamily="34" charset="0"/>
              <a:buChar char="•"/>
            </a:pPr>
            <a:r>
              <a:rPr lang="en-US" sz="1000" dirty="0"/>
              <a:t>Data Ownership &amp; Accountability </a:t>
            </a:r>
          </a:p>
        </p:txBody>
      </p:sp>
      <p:sp>
        <p:nvSpPr>
          <p:cNvPr id="53" name="Rectangle 52">
            <a:extLst>
              <a:ext uri="{FF2B5EF4-FFF2-40B4-BE49-F238E27FC236}">
                <a16:creationId xmlns:a16="http://schemas.microsoft.com/office/drawing/2014/main" id="{81F5D1D3-F46E-68C1-2A9F-7A6A5BBEC120}"/>
              </a:ext>
            </a:extLst>
          </p:cNvPr>
          <p:cNvSpPr/>
          <p:nvPr/>
        </p:nvSpPr>
        <p:spPr>
          <a:xfrm>
            <a:off x="597124" y="1720724"/>
            <a:ext cx="2657740" cy="1025922"/>
          </a:xfrm>
          <a:prstGeom prst="rect">
            <a:avLst/>
          </a:prstGeom>
        </p:spPr>
        <p:txBody>
          <a:bodyPr wrap="square" lIns="0" tIns="0" rIns="0" bIns="0">
            <a:spAutoFit/>
          </a:bodyPr>
          <a:lstStyle/>
          <a:p>
            <a:pPr marL="173736" indent="-173736" defTabSz="914377">
              <a:spcAft>
                <a:spcPts val="200"/>
              </a:spcAft>
              <a:buClr>
                <a:srgbClr val="3C3D3E"/>
              </a:buClr>
              <a:buSzPct val="100000"/>
              <a:buFont typeface="Arial" panose="020B0604020202020204" pitchFamily="34" charset="0"/>
              <a:buChar char="•"/>
            </a:pPr>
            <a:r>
              <a:rPr lang="en-US" sz="1000" dirty="0"/>
              <a:t>Policies &amp; Rules </a:t>
            </a:r>
          </a:p>
          <a:p>
            <a:pPr marL="173736" indent="-173736" defTabSz="914377">
              <a:spcAft>
                <a:spcPts val="200"/>
              </a:spcAft>
              <a:buClr>
                <a:srgbClr val="3C3D3E"/>
              </a:buClr>
              <a:buSzPct val="100000"/>
              <a:buFont typeface="Arial" panose="020B0604020202020204" pitchFamily="34" charset="0"/>
              <a:buChar char="•"/>
            </a:pPr>
            <a:r>
              <a:rPr lang="en-US" sz="1000" dirty="0"/>
              <a:t>Processes </a:t>
            </a:r>
          </a:p>
          <a:p>
            <a:pPr marL="173736" indent="-173736" defTabSz="914377">
              <a:spcAft>
                <a:spcPts val="200"/>
              </a:spcAft>
              <a:buClr>
                <a:srgbClr val="3C3D3E"/>
              </a:buClr>
              <a:buSzPct val="100000"/>
              <a:buFont typeface="Arial" panose="020B0604020202020204" pitchFamily="34" charset="0"/>
              <a:buChar char="•"/>
            </a:pPr>
            <a:r>
              <a:rPr lang="en-US" sz="1000" dirty="0"/>
              <a:t>Controls </a:t>
            </a:r>
          </a:p>
          <a:p>
            <a:pPr marL="173736" indent="-173736" defTabSz="914377">
              <a:spcAft>
                <a:spcPts val="200"/>
              </a:spcAft>
              <a:buClr>
                <a:srgbClr val="3C3D3E"/>
              </a:buClr>
              <a:buSzPct val="100000"/>
              <a:buFont typeface="Arial" panose="020B0604020202020204" pitchFamily="34" charset="0"/>
              <a:buChar char="•"/>
            </a:pPr>
            <a:r>
              <a:rPr lang="en-US" sz="1000" dirty="0"/>
              <a:t>Data Standards &amp; Definitions </a:t>
            </a:r>
          </a:p>
          <a:p>
            <a:pPr marL="173736" indent="-173736" defTabSz="914377">
              <a:spcAft>
                <a:spcPts val="200"/>
              </a:spcAft>
              <a:buClr>
                <a:srgbClr val="3C3D3E"/>
              </a:buClr>
              <a:buSzPct val="100000"/>
              <a:buFont typeface="Arial" panose="020B0604020202020204" pitchFamily="34" charset="0"/>
              <a:buChar char="•"/>
            </a:pPr>
            <a:r>
              <a:rPr lang="en-US" sz="1000" dirty="0"/>
              <a:t>Metadata, Taxonomy, Cataloging, and Classification</a:t>
            </a:r>
          </a:p>
        </p:txBody>
      </p:sp>
      <p:sp>
        <p:nvSpPr>
          <p:cNvPr id="54" name="Rectangle 53">
            <a:extLst>
              <a:ext uri="{FF2B5EF4-FFF2-40B4-BE49-F238E27FC236}">
                <a16:creationId xmlns:a16="http://schemas.microsoft.com/office/drawing/2014/main" id="{BFD625D7-23EA-7FBC-C6A3-422E96A29541}"/>
              </a:ext>
            </a:extLst>
          </p:cNvPr>
          <p:cNvSpPr/>
          <p:nvPr/>
        </p:nvSpPr>
        <p:spPr>
          <a:xfrm>
            <a:off x="600300" y="4406456"/>
            <a:ext cx="2657740" cy="279327"/>
          </a:xfrm>
          <a:prstGeom prst="rect">
            <a:avLst/>
          </a:prstGeom>
          <a:solidFill>
            <a:schemeClr val="accent1"/>
          </a:solidFill>
          <a:ln>
            <a:noFill/>
          </a:ln>
        </p:spPr>
        <p:txBody>
          <a:bodyPr wrap="square" lIns="45357" tIns="45357" rIns="45357" bIns="45357" anchor="ctr">
            <a:noAutofit/>
          </a:bodyPr>
          <a:lstStyle/>
          <a:p>
            <a:r>
              <a:rPr lang="en-US" sz="1100" b="1" dirty="0">
                <a:solidFill>
                  <a:schemeClr val="bg1"/>
                </a:solidFill>
              </a:rPr>
              <a:t>Strategy</a:t>
            </a:r>
          </a:p>
        </p:txBody>
      </p:sp>
      <p:sp>
        <p:nvSpPr>
          <p:cNvPr id="55" name="Rectangle 54">
            <a:extLst>
              <a:ext uri="{FF2B5EF4-FFF2-40B4-BE49-F238E27FC236}">
                <a16:creationId xmlns:a16="http://schemas.microsoft.com/office/drawing/2014/main" id="{EA2CFCB1-D388-0964-2AED-708D1B85E78F}"/>
              </a:ext>
            </a:extLst>
          </p:cNvPr>
          <p:cNvSpPr/>
          <p:nvPr/>
        </p:nvSpPr>
        <p:spPr>
          <a:xfrm>
            <a:off x="600300" y="2933921"/>
            <a:ext cx="2657740" cy="279327"/>
          </a:xfrm>
          <a:prstGeom prst="rect">
            <a:avLst/>
          </a:prstGeom>
          <a:solidFill>
            <a:schemeClr val="accent2"/>
          </a:solidFill>
        </p:spPr>
        <p:txBody>
          <a:bodyPr wrap="square" lIns="45357" tIns="45357" rIns="45357" bIns="45357" anchor="ctr">
            <a:noAutofit/>
          </a:bodyPr>
          <a:lstStyle/>
          <a:p>
            <a:r>
              <a:rPr lang="en-US" sz="1100" b="1" dirty="0">
                <a:solidFill>
                  <a:schemeClr val="bg1"/>
                </a:solidFill>
              </a:rPr>
              <a:t>Organization</a:t>
            </a:r>
          </a:p>
        </p:txBody>
      </p:sp>
      <p:sp>
        <p:nvSpPr>
          <p:cNvPr id="56" name="Rectangle 55">
            <a:extLst>
              <a:ext uri="{FF2B5EF4-FFF2-40B4-BE49-F238E27FC236}">
                <a16:creationId xmlns:a16="http://schemas.microsoft.com/office/drawing/2014/main" id="{199CFB58-A98B-5EC4-049D-18322372B612}"/>
              </a:ext>
            </a:extLst>
          </p:cNvPr>
          <p:cNvSpPr/>
          <p:nvPr/>
        </p:nvSpPr>
        <p:spPr>
          <a:xfrm>
            <a:off x="600301" y="1364629"/>
            <a:ext cx="2657740" cy="279327"/>
          </a:xfrm>
          <a:prstGeom prst="rect">
            <a:avLst/>
          </a:prstGeom>
          <a:solidFill>
            <a:schemeClr val="accent1"/>
          </a:solidFill>
          <a:ln>
            <a:noFill/>
          </a:ln>
        </p:spPr>
        <p:txBody>
          <a:bodyPr wrap="square" lIns="45357" tIns="45357" rIns="45357" bIns="45357" anchor="ctr">
            <a:noAutofit/>
          </a:bodyPr>
          <a:lstStyle/>
          <a:p>
            <a:r>
              <a:rPr lang="en-US" sz="1100" b="1" dirty="0">
                <a:solidFill>
                  <a:schemeClr val="bg1"/>
                </a:solidFill>
              </a:rPr>
              <a:t>Policies, processes &amp; standards</a:t>
            </a:r>
          </a:p>
        </p:txBody>
      </p:sp>
      <p:sp>
        <p:nvSpPr>
          <p:cNvPr id="57" name="Rectangle 56">
            <a:extLst>
              <a:ext uri="{FF2B5EF4-FFF2-40B4-BE49-F238E27FC236}">
                <a16:creationId xmlns:a16="http://schemas.microsoft.com/office/drawing/2014/main" id="{9B342467-2E4A-62ED-5AAF-69044615C094}"/>
              </a:ext>
            </a:extLst>
          </p:cNvPr>
          <p:cNvSpPr/>
          <p:nvPr/>
        </p:nvSpPr>
        <p:spPr>
          <a:xfrm>
            <a:off x="8943708" y="4760188"/>
            <a:ext cx="2651168" cy="872034"/>
          </a:xfrm>
          <a:prstGeom prst="rect">
            <a:avLst/>
          </a:prstGeom>
        </p:spPr>
        <p:txBody>
          <a:bodyPr wrap="square" lIns="0" tIns="0" rIns="0" bIns="0">
            <a:spAutoFit/>
          </a:bodyPr>
          <a:lstStyle/>
          <a:p>
            <a:pPr marL="173736" indent="-173736" defTabSz="914377">
              <a:spcAft>
                <a:spcPts val="200"/>
              </a:spcAft>
              <a:buClr>
                <a:srgbClr val="3C3D3E"/>
              </a:buClr>
              <a:buSzPct val="100000"/>
              <a:buFont typeface="Arial" panose="020B0604020202020204" pitchFamily="34" charset="0"/>
              <a:buChar char="•"/>
            </a:pPr>
            <a:r>
              <a:rPr lang="en-US" sz="1000" dirty="0"/>
              <a:t>Communication Plan</a:t>
            </a:r>
          </a:p>
          <a:p>
            <a:pPr marL="173736" indent="-173736" defTabSz="914377">
              <a:spcAft>
                <a:spcPts val="200"/>
              </a:spcAft>
              <a:buClr>
                <a:srgbClr val="3C3D3E"/>
              </a:buClr>
              <a:buSzPct val="100000"/>
              <a:buFont typeface="Arial" panose="020B0604020202020204" pitchFamily="34" charset="0"/>
              <a:buChar char="•"/>
            </a:pPr>
            <a:r>
              <a:rPr lang="en-US" sz="1000" dirty="0"/>
              <a:t>Mass Communication </a:t>
            </a:r>
          </a:p>
          <a:p>
            <a:pPr marL="173736" indent="-173736" defTabSz="914377">
              <a:spcAft>
                <a:spcPts val="200"/>
              </a:spcAft>
              <a:buClr>
                <a:srgbClr val="3C3D3E"/>
              </a:buClr>
              <a:buSzPct val="100000"/>
              <a:buFont typeface="Arial" panose="020B0604020202020204" pitchFamily="34" charset="0"/>
              <a:buChar char="•"/>
            </a:pPr>
            <a:r>
              <a:rPr lang="en-US" sz="1000" dirty="0"/>
              <a:t>Individual Updates </a:t>
            </a:r>
          </a:p>
          <a:p>
            <a:pPr marL="173736" indent="-173736" defTabSz="914377">
              <a:spcAft>
                <a:spcPts val="200"/>
              </a:spcAft>
              <a:buClr>
                <a:srgbClr val="3C3D3E"/>
              </a:buClr>
              <a:buSzPct val="100000"/>
              <a:buFont typeface="Arial" panose="020B0604020202020204" pitchFamily="34" charset="0"/>
              <a:buChar char="•"/>
            </a:pPr>
            <a:r>
              <a:rPr lang="en-US" sz="1000" dirty="0"/>
              <a:t>Mechanisms </a:t>
            </a:r>
          </a:p>
          <a:p>
            <a:pPr marL="173736" indent="-173736" defTabSz="914377">
              <a:spcAft>
                <a:spcPts val="200"/>
              </a:spcAft>
              <a:buClr>
                <a:srgbClr val="3C3D3E"/>
              </a:buClr>
              <a:buSzPct val="100000"/>
              <a:buFont typeface="Arial" panose="020B0604020202020204" pitchFamily="34" charset="0"/>
              <a:buChar char="•"/>
            </a:pPr>
            <a:r>
              <a:rPr lang="en-US" sz="1000" dirty="0"/>
              <a:t>Training Strategy </a:t>
            </a:r>
          </a:p>
        </p:txBody>
      </p:sp>
      <p:sp>
        <p:nvSpPr>
          <p:cNvPr id="58" name="Rectangle 57">
            <a:extLst>
              <a:ext uri="{FF2B5EF4-FFF2-40B4-BE49-F238E27FC236}">
                <a16:creationId xmlns:a16="http://schemas.microsoft.com/office/drawing/2014/main" id="{7C571C3E-53C6-913B-6023-3B02C85D0A6B}"/>
              </a:ext>
            </a:extLst>
          </p:cNvPr>
          <p:cNvSpPr/>
          <p:nvPr/>
        </p:nvSpPr>
        <p:spPr>
          <a:xfrm>
            <a:off x="8943709" y="3295272"/>
            <a:ext cx="2657740" cy="872034"/>
          </a:xfrm>
          <a:prstGeom prst="rect">
            <a:avLst/>
          </a:prstGeom>
        </p:spPr>
        <p:txBody>
          <a:bodyPr wrap="square" lIns="0" tIns="0" rIns="0" bIns="0">
            <a:spAutoFit/>
          </a:bodyPr>
          <a:lstStyle/>
          <a:p>
            <a:pPr marL="173736" indent="-173736" defTabSz="914377">
              <a:spcAft>
                <a:spcPts val="200"/>
              </a:spcAft>
              <a:buClr>
                <a:srgbClr val="3C3D3E"/>
              </a:buClr>
              <a:buSzPct val="100000"/>
              <a:buFont typeface="Arial" panose="020B0604020202020204" pitchFamily="34" charset="0"/>
              <a:buChar char="•"/>
            </a:pPr>
            <a:r>
              <a:rPr lang="en-US" sz="1000" dirty="0"/>
              <a:t>Data Quality &amp; Lineage Tools </a:t>
            </a:r>
          </a:p>
          <a:p>
            <a:pPr marL="173736" indent="-173736" defTabSz="914377">
              <a:spcAft>
                <a:spcPts val="200"/>
              </a:spcAft>
              <a:buClr>
                <a:srgbClr val="3C3D3E"/>
              </a:buClr>
              <a:buSzPct val="100000"/>
              <a:buFont typeface="Arial" panose="020B0604020202020204" pitchFamily="34" charset="0"/>
              <a:buChar char="•"/>
            </a:pPr>
            <a:r>
              <a:rPr lang="en-US" sz="1000" dirty="0"/>
              <a:t>Data Mastering &amp; Sharing </a:t>
            </a:r>
          </a:p>
          <a:p>
            <a:pPr marL="173736" indent="-173736" defTabSz="914377">
              <a:spcAft>
                <a:spcPts val="200"/>
              </a:spcAft>
              <a:buClr>
                <a:srgbClr val="3C3D3E"/>
              </a:buClr>
              <a:buSzPct val="100000"/>
              <a:buFont typeface="Arial" panose="020B0604020202020204" pitchFamily="34" charset="0"/>
              <a:buChar char="•"/>
            </a:pPr>
            <a:r>
              <a:rPr lang="en-US" sz="1000" dirty="0"/>
              <a:t>Data Architecture &amp; Security </a:t>
            </a:r>
          </a:p>
          <a:p>
            <a:pPr marL="173736" indent="-173736" defTabSz="914377">
              <a:spcAft>
                <a:spcPts val="200"/>
              </a:spcAft>
              <a:buClr>
                <a:srgbClr val="3C3D3E"/>
              </a:buClr>
              <a:buSzPct val="100000"/>
              <a:buFont typeface="Arial" panose="020B0604020202020204" pitchFamily="34" charset="0"/>
              <a:buChar char="•"/>
            </a:pPr>
            <a:r>
              <a:rPr lang="en-US" sz="1000" dirty="0"/>
              <a:t>Stewardship Workflows</a:t>
            </a:r>
          </a:p>
          <a:p>
            <a:pPr marL="173736" indent="-173736" defTabSz="914377">
              <a:spcAft>
                <a:spcPts val="200"/>
              </a:spcAft>
              <a:buClr>
                <a:srgbClr val="3C3D3E"/>
              </a:buClr>
              <a:buSzPct val="100000"/>
              <a:buFont typeface="Arial" panose="020B0604020202020204" pitchFamily="34" charset="0"/>
              <a:buChar char="•"/>
            </a:pPr>
            <a:r>
              <a:rPr lang="en-US" sz="1000" dirty="0"/>
              <a:t>Business Glossary &amp; Metadata Repository </a:t>
            </a:r>
          </a:p>
        </p:txBody>
      </p:sp>
      <p:sp>
        <p:nvSpPr>
          <p:cNvPr id="59" name="Rectangle 58">
            <a:extLst>
              <a:ext uri="{FF2B5EF4-FFF2-40B4-BE49-F238E27FC236}">
                <a16:creationId xmlns:a16="http://schemas.microsoft.com/office/drawing/2014/main" id="{D285015D-AD46-D95A-0148-582B372410D6}"/>
              </a:ext>
            </a:extLst>
          </p:cNvPr>
          <p:cNvSpPr/>
          <p:nvPr/>
        </p:nvSpPr>
        <p:spPr>
          <a:xfrm>
            <a:off x="8943708" y="1720724"/>
            <a:ext cx="2657740" cy="872034"/>
          </a:xfrm>
          <a:prstGeom prst="rect">
            <a:avLst/>
          </a:prstGeom>
        </p:spPr>
        <p:txBody>
          <a:bodyPr wrap="square" lIns="0" tIns="0" rIns="0" bIns="0">
            <a:spAutoFit/>
          </a:bodyPr>
          <a:lstStyle/>
          <a:p>
            <a:pPr marL="173736" indent="-173736" defTabSz="914377">
              <a:spcAft>
                <a:spcPts val="200"/>
              </a:spcAft>
              <a:buClr>
                <a:srgbClr val="3C3D3E"/>
              </a:buClr>
              <a:buSzPct val="100000"/>
              <a:buFont typeface="Arial" panose="020B0604020202020204" pitchFamily="34" charset="0"/>
              <a:buChar char="•"/>
            </a:pPr>
            <a:r>
              <a:rPr lang="en-US" sz="1000" dirty="0"/>
              <a:t>Statistics and Analysis </a:t>
            </a:r>
          </a:p>
          <a:p>
            <a:pPr marL="173736" indent="-173736" defTabSz="914377">
              <a:spcAft>
                <a:spcPts val="200"/>
              </a:spcAft>
              <a:buClr>
                <a:srgbClr val="3C3D3E"/>
              </a:buClr>
              <a:buSzPct val="100000"/>
              <a:buFont typeface="Arial" panose="020B0604020202020204" pitchFamily="34" charset="0"/>
              <a:buChar char="•"/>
            </a:pPr>
            <a:r>
              <a:rPr lang="en-US" sz="1000" dirty="0"/>
              <a:t>Tracking of progress </a:t>
            </a:r>
          </a:p>
          <a:p>
            <a:pPr marL="173736" indent="-173736" defTabSz="914377">
              <a:spcAft>
                <a:spcPts val="200"/>
              </a:spcAft>
              <a:buClr>
                <a:srgbClr val="3C3D3E"/>
              </a:buClr>
              <a:buSzPct val="100000"/>
              <a:buFont typeface="Arial" panose="020B0604020202020204" pitchFamily="34" charset="0"/>
              <a:buChar char="•"/>
            </a:pPr>
            <a:r>
              <a:rPr lang="en-US" sz="1000" dirty="0"/>
              <a:t>Monitoring of issues </a:t>
            </a:r>
          </a:p>
          <a:p>
            <a:pPr marL="173736" indent="-173736" defTabSz="914377">
              <a:spcAft>
                <a:spcPts val="200"/>
              </a:spcAft>
              <a:buClr>
                <a:srgbClr val="3C3D3E"/>
              </a:buClr>
              <a:buSzPct val="100000"/>
              <a:buFont typeface="Arial" panose="020B0604020202020204" pitchFamily="34" charset="0"/>
              <a:buChar char="•"/>
            </a:pPr>
            <a:r>
              <a:rPr lang="en-US" sz="1000" dirty="0"/>
              <a:t>Continuous Improvement </a:t>
            </a:r>
          </a:p>
          <a:p>
            <a:pPr marL="173736" indent="-173736" defTabSz="914377">
              <a:spcAft>
                <a:spcPts val="200"/>
              </a:spcAft>
              <a:buClr>
                <a:srgbClr val="3C3D3E"/>
              </a:buClr>
              <a:buSzPct val="100000"/>
              <a:buFont typeface="Arial" panose="020B0604020202020204" pitchFamily="34" charset="0"/>
              <a:buChar char="•"/>
            </a:pPr>
            <a:r>
              <a:rPr lang="en-US" sz="1000" dirty="0"/>
              <a:t>Score--carding </a:t>
            </a:r>
          </a:p>
        </p:txBody>
      </p:sp>
      <p:sp>
        <p:nvSpPr>
          <p:cNvPr id="60" name="Rectangle 59">
            <a:extLst>
              <a:ext uri="{FF2B5EF4-FFF2-40B4-BE49-F238E27FC236}">
                <a16:creationId xmlns:a16="http://schemas.microsoft.com/office/drawing/2014/main" id="{34DEC97A-0CF0-B19D-A380-5090A6EBDABB}"/>
              </a:ext>
            </a:extLst>
          </p:cNvPr>
          <p:cNvSpPr/>
          <p:nvPr/>
        </p:nvSpPr>
        <p:spPr>
          <a:xfrm>
            <a:off x="8943708" y="4406456"/>
            <a:ext cx="2657740" cy="279327"/>
          </a:xfrm>
          <a:prstGeom prst="rect">
            <a:avLst/>
          </a:prstGeom>
          <a:solidFill>
            <a:schemeClr val="accent2"/>
          </a:solidFill>
        </p:spPr>
        <p:txBody>
          <a:bodyPr wrap="square" lIns="45357" tIns="45357" rIns="45357" bIns="45357" anchor="ctr">
            <a:noAutofit/>
          </a:bodyPr>
          <a:lstStyle/>
          <a:p>
            <a:r>
              <a:rPr lang="en-US" sz="1100" b="1" dirty="0">
                <a:solidFill>
                  <a:schemeClr val="bg1"/>
                </a:solidFill>
              </a:rPr>
              <a:t>Communication</a:t>
            </a:r>
          </a:p>
        </p:txBody>
      </p:sp>
      <p:sp>
        <p:nvSpPr>
          <p:cNvPr id="61" name="Rectangle 60">
            <a:extLst>
              <a:ext uri="{FF2B5EF4-FFF2-40B4-BE49-F238E27FC236}">
                <a16:creationId xmlns:a16="http://schemas.microsoft.com/office/drawing/2014/main" id="{17E69C35-D38E-D251-D7FD-F4A75517AA97}"/>
              </a:ext>
            </a:extLst>
          </p:cNvPr>
          <p:cNvSpPr/>
          <p:nvPr/>
        </p:nvSpPr>
        <p:spPr>
          <a:xfrm>
            <a:off x="8943708" y="2933921"/>
            <a:ext cx="2657740" cy="279327"/>
          </a:xfrm>
          <a:prstGeom prst="rect">
            <a:avLst/>
          </a:prstGeom>
          <a:solidFill>
            <a:schemeClr val="accent1"/>
          </a:solidFill>
          <a:ln>
            <a:noFill/>
          </a:ln>
        </p:spPr>
        <p:txBody>
          <a:bodyPr wrap="square" lIns="45357" tIns="45357" rIns="45357" bIns="45357" anchor="ctr">
            <a:noAutofit/>
          </a:bodyPr>
          <a:lstStyle/>
          <a:p>
            <a:r>
              <a:rPr lang="en-US" sz="1100" b="1" dirty="0">
                <a:solidFill>
                  <a:schemeClr val="bg1"/>
                </a:solidFill>
              </a:rPr>
              <a:t>Technology</a:t>
            </a:r>
          </a:p>
        </p:txBody>
      </p:sp>
      <p:sp>
        <p:nvSpPr>
          <p:cNvPr id="62" name="Rectangle 61">
            <a:extLst>
              <a:ext uri="{FF2B5EF4-FFF2-40B4-BE49-F238E27FC236}">
                <a16:creationId xmlns:a16="http://schemas.microsoft.com/office/drawing/2014/main" id="{D27EB87E-4A0C-4E92-B65D-8B3C44CEF3F9}"/>
              </a:ext>
            </a:extLst>
          </p:cNvPr>
          <p:cNvSpPr/>
          <p:nvPr/>
        </p:nvSpPr>
        <p:spPr>
          <a:xfrm>
            <a:off x="8946885" y="1364629"/>
            <a:ext cx="2657740" cy="279327"/>
          </a:xfrm>
          <a:prstGeom prst="rect">
            <a:avLst/>
          </a:prstGeom>
          <a:solidFill>
            <a:schemeClr val="accent2"/>
          </a:solidFill>
        </p:spPr>
        <p:txBody>
          <a:bodyPr wrap="square" lIns="45357" tIns="45357" rIns="45357" bIns="45357" anchor="ctr">
            <a:noAutofit/>
          </a:bodyPr>
          <a:lstStyle/>
          <a:p>
            <a:r>
              <a:rPr lang="en-US" sz="1100" b="1" dirty="0">
                <a:solidFill>
                  <a:schemeClr val="bg1"/>
                </a:solidFill>
              </a:rPr>
              <a:t>Measurement &amp; monitoring</a:t>
            </a:r>
          </a:p>
        </p:txBody>
      </p:sp>
      <p:cxnSp>
        <p:nvCxnSpPr>
          <p:cNvPr id="63" name="Connector: Elbow 62">
            <a:extLst>
              <a:ext uri="{FF2B5EF4-FFF2-40B4-BE49-F238E27FC236}">
                <a16:creationId xmlns:a16="http://schemas.microsoft.com/office/drawing/2014/main" id="{19C20BB8-E8E0-AF6E-852D-2F8285B3B7FD}"/>
              </a:ext>
            </a:extLst>
          </p:cNvPr>
          <p:cNvCxnSpPr>
            <a:cxnSpLocks/>
            <a:stCxn id="54" idx="3"/>
          </p:cNvCxnSpPr>
          <p:nvPr/>
        </p:nvCxnSpPr>
        <p:spPr>
          <a:xfrm>
            <a:off x="3258040" y="4546120"/>
            <a:ext cx="1025636" cy="977846"/>
          </a:xfrm>
          <a:prstGeom prst="bentConnector3">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4" name="Connector: Elbow 63">
            <a:extLst>
              <a:ext uri="{FF2B5EF4-FFF2-40B4-BE49-F238E27FC236}">
                <a16:creationId xmlns:a16="http://schemas.microsoft.com/office/drawing/2014/main" id="{5EBE4BC1-8A0C-FDDD-34B5-1E192D79A5D7}"/>
              </a:ext>
            </a:extLst>
          </p:cNvPr>
          <p:cNvCxnSpPr>
            <a:cxnSpLocks/>
            <a:stCxn id="55" idx="3"/>
          </p:cNvCxnSpPr>
          <p:nvPr/>
        </p:nvCxnSpPr>
        <p:spPr>
          <a:xfrm>
            <a:off x="3258040" y="3073585"/>
            <a:ext cx="1420359" cy="1656459"/>
          </a:xfrm>
          <a:prstGeom prst="bentConnector2">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5" name="Connector: Elbow 64">
            <a:extLst>
              <a:ext uri="{FF2B5EF4-FFF2-40B4-BE49-F238E27FC236}">
                <a16:creationId xmlns:a16="http://schemas.microsoft.com/office/drawing/2014/main" id="{C17FBFCC-3081-265B-608E-9BE4DE3785B0}"/>
              </a:ext>
            </a:extLst>
          </p:cNvPr>
          <p:cNvCxnSpPr>
            <a:cxnSpLocks/>
            <a:stCxn id="56" idx="3"/>
          </p:cNvCxnSpPr>
          <p:nvPr/>
        </p:nvCxnSpPr>
        <p:spPr>
          <a:xfrm>
            <a:off x="3258041" y="1504293"/>
            <a:ext cx="2287415" cy="2638872"/>
          </a:xfrm>
          <a:prstGeom prst="bentConnector2">
            <a:avLst/>
          </a:prstGeom>
        </p:spPr>
        <p:style>
          <a:lnRef idx="1">
            <a:schemeClr val="accent1"/>
          </a:lnRef>
          <a:fillRef idx="0">
            <a:schemeClr val="accent1"/>
          </a:fillRef>
          <a:effectRef idx="0">
            <a:schemeClr val="accent1"/>
          </a:effectRef>
          <a:fontRef idx="minor">
            <a:schemeClr val="tx1"/>
          </a:fontRef>
        </p:style>
      </p:cxnSp>
      <p:cxnSp>
        <p:nvCxnSpPr>
          <p:cNvPr id="66" name="Connector: Elbow 65">
            <a:extLst>
              <a:ext uri="{FF2B5EF4-FFF2-40B4-BE49-F238E27FC236}">
                <a16:creationId xmlns:a16="http://schemas.microsoft.com/office/drawing/2014/main" id="{50385FC3-CA5B-AD19-BF9B-98EEB74B545E}"/>
              </a:ext>
            </a:extLst>
          </p:cNvPr>
          <p:cNvCxnSpPr>
            <a:cxnSpLocks/>
            <a:stCxn id="62" idx="1"/>
          </p:cNvCxnSpPr>
          <p:nvPr/>
        </p:nvCxnSpPr>
        <p:spPr>
          <a:xfrm rot="10800000" flipV="1">
            <a:off x="6593233" y="1504293"/>
            <a:ext cx="2353653" cy="2658358"/>
          </a:xfrm>
          <a:prstGeom prst="bentConnector2">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7" name="Connector: Elbow 66">
            <a:extLst>
              <a:ext uri="{FF2B5EF4-FFF2-40B4-BE49-F238E27FC236}">
                <a16:creationId xmlns:a16="http://schemas.microsoft.com/office/drawing/2014/main" id="{16D47AF9-31D4-70E2-E9B7-2EE336327B9C}"/>
              </a:ext>
            </a:extLst>
          </p:cNvPr>
          <p:cNvCxnSpPr>
            <a:cxnSpLocks/>
            <a:stCxn id="61" idx="1"/>
          </p:cNvCxnSpPr>
          <p:nvPr/>
        </p:nvCxnSpPr>
        <p:spPr>
          <a:xfrm rot="10800000" flipV="1">
            <a:off x="7469994" y="3073585"/>
            <a:ext cx="1473714" cy="1604584"/>
          </a:xfrm>
          <a:prstGeom prst="bentConnector2">
            <a:avLst/>
          </a:prstGeom>
        </p:spPr>
        <p:style>
          <a:lnRef idx="1">
            <a:schemeClr val="accent1"/>
          </a:lnRef>
          <a:fillRef idx="0">
            <a:schemeClr val="accent1"/>
          </a:fillRef>
          <a:effectRef idx="0">
            <a:schemeClr val="accent1"/>
          </a:effectRef>
          <a:fontRef idx="minor">
            <a:schemeClr val="tx1"/>
          </a:fontRef>
        </p:style>
      </p:cxnSp>
      <p:cxnSp>
        <p:nvCxnSpPr>
          <p:cNvPr id="68" name="Connector: Elbow 67">
            <a:extLst>
              <a:ext uri="{FF2B5EF4-FFF2-40B4-BE49-F238E27FC236}">
                <a16:creationId xmlns:a16="http://schemas.microsoft.com/office/drawing/2014/main" id="{55A73815-C217-0509-3407-DDFDC20BDDE8}"/>
              </a:ext>
            </a:extLst>
          </p:cNvPr>
          <p:cNvCxnSpPr>
            <a:cxnSpLocks/>
            <a:stCxn id="60" idx="1"/>
          </p:cNvCxnSpPr>
          <p:nvPr/>
        </p:nvCxnSpPr>
        <p:spPr>
          <a:xfrm rot="10800000" flipV="1">
            <a:off x="7985988" y="4546120"/>
            <a:ext cx="957720" cy="977846"/>
          </a:xfrm>
          <a:prstGeom prst="bentConnector2">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69" name="Oval 68">
            <a:extLst>
              <a:ext uri="{FF2B5EF4-FFF2-40B4-BE49-F238E27FC236}">
                <a16:creationId xmlns:a16="http://schemas.microsoft.com/office/drawing/2014/main" id="{10E52242-8012-A451-A69A-FDE51F532FEE}"/>
              </a:ext>
            </a:extLst>
          </p:cNvPr>
          <p:cNvSpPr/>
          <p:nvPr/>
        </p:nvSpPr>
        <p:spPr>
          <a:xfrm>
            <a:off x="5142485" y="1667615"/>
            <a:ext cx="1875547" cy="1875547"/>
          </a:xfrm>
          <a:prstGeom prst="ellipse">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Graphic 3">
            <a:extLst>
              <a:ext uri="{FF2B5EF4-FFF2-40B4-BE49-F238E27FC236}">
                <a16:creationId xmlns:a16="http://schemas.microsoft.com/office/drawing/2014/main" id="{705414CB-F825-A23A-3296-948EEDCB869C}"/>
              </a:ext>
            </a:extLst>
          </p:cNvPr>
          <p:cNvPicPr>
            <a:picLocks noChangeAspect="1"/>
          </p:cNvPicPr>
          <p:nvPr>
            <p:custDataLst>
              <p:tags r:id="rId1"/>
            </p:custDataLst>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629158" y="2063972"/>
            <a:ext cx="933684" cy="933684"/>
          </a:xfrm>
          <a:prstGeom prst="rect">
            <a:avLst/>
          </a:prstGeom>
        </p:spPr>
      </p:pic>
    </p:spTree>
    <p:extLst>
      <p:ext uri="{BB962C8B-B14F-4D97-AF65-F5344CB8AC3E}">
        <p14:creationId xmlns:p14="http://schemas.microsoft.com/office/powerpoint/2010/main" val="23265196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1ABC4C3C-FD1B-41F2-9821-157FC377C669}"/>
              </a:ext>
            </a:extLst>
          </p:cNvPr>
          <p:cNvSpPr>
            <a:spLocks noGrp="1"/>
          </p:cNvSpPr>
          <p:nvPr>
            <p:ph type="sldNum" sz="quarter" idx="12"/>
          </p:nvPr>
        </p:nvSpPr>
        <p:spPr>
          <a:xfrm>
            <a:off x="587374" y="6356354"/>
            <a:ext cx="2743200" cy="365125"/>
          </a:xfrm>
        </p:spPr>
        <p:txBody>
          <a:bodyPr/>
          <a:lstStyle/>
          <a:p>
            <a:fld id="{1C026648-BCB3-47E3-8128-611D1202DC8A}" type="slidenum">
              <a:rPr lang="en-US" smtClean="0"/>
              <a:pPr/>
              <a:t>5</a:t>
            </a:fld>
            <a:endParaRPr lang="en-US" dirty="0"/>
          </a:p>
        </p:txBody>
      </p:sp>
      <p:sp>
        <p:nvSpPr>
          <p:cNvPr id="4" name="Text Placeholder 3">
            <a:extLst>
              <a:ext uri="{FF2B5EF4-FFF2-40B4-BE49-F238E27FC236}">
                <a16:creationId xmlns:a16="http://schemas.microsoft.com/office/drawing/2014/main" id="{FEA2B73E-3EDC-4755-8166-22B38B6EFC93}"/>
              </a:ext>
            </a:extLst>
          </p:cNvPr>
          <p:cNvSpPr>
            <a:spLocks noGrp="1"/>
          </p:cNvSpPr>
          <p:nvPr>
            <p:ph type="body" sz="quarter" idx="13"/>
          </p:nvPr>
        </p:nvSpPr>
        <p:spPr>
          <a:xfrm>
            <a:off x="587375" y="1100020"/>
            <a:ext cx="11014075" cy="276999"/>
          </a:xfrm>
        </p:spPr>
        <p:txBody>
          <a:bodyPr/>
          <a:lstStyle/>
          <a:p>
            <a:r>
              <a:rPr lang="en-US" dirty="0"/>
              <a:t>Moving from hindsight, to insight, to foresight</a:t>
            </a:r>
          </a:p>
        </p:txBody>
      </p:sp>
      <p:sp>
        <p:nvSpPr>
          <p:cNvPr id="2" name="Title 1">
            <a:extLst>
              <a:ext uri="{FF2B5EF4-FFF2-40B4-BE49-F238E27FC236}">
                <a16:creationId xmlns:a16="http://schemas.microsoft.com/office/drawing/2014/main" id="{E7D26B02-D22E-4EFE-96D8-6A3A7F599727}"/>
              </a:ext>
            </a:extLst>
          </p:cNvPr>
          <p:cNvSpPr>
            <a:spLocks noGrp="1"/>
          </p:cNvSpPr>
          <p:nvPr>
            <p:ph type="title"/>
          </p:nvPr>
        </p:nvSpPr>
        <p:spPr>
          <a:xfrm>
            <a:off x="587374" y="584202"/>
            <a:ext cx="11014075" cy="443201"/>
          </a:xfrm>
        </p:spPr>
        <p:txBody>
          <a:bodyPr/>
          <a:lstStyle/>
          <a:p>
            <a:r>
              <a:rPr lang="en-US" dirty="0"/>
              <a:t>Data maturity assessment- Continuum of analytics</a:t>
            </a:r>
          </a:p>
        </p:txBody>
      </p:sp>
      <p:cxnSp>
        <p:nvCxnSpPr>
          <p:cNvPr id="7" name="Straight Arrow Connector 6">
            <a:extLst>
              <a:ext uri="{FF2B5EF4-FFF2-40B4-BE49-F238E27FC236}">
                <a16:creationId xmlns:a16="http://schemas.microsoft.com/office/drawing/2014/main" id="{A65543E9-B86C-4BCF-BA7F-28BC3B8A15A4}"/>
              </a:ext>
            </a:extLst>
          </p:cNvPr>
          <p:cNvCxnSpPr>
            <a:cxnSpLocks/>
          </p:cNvCxnSpPr>
          <p:nvPr/>
        </p:nvCxnSpPr>
        <p:spPr bwMode="gray">
          <a:xfrm>
            <a:off x="587375" y="6165048"/>
            <a:ext cx="9729933" cy="0"/>
          </a:xfrm>
          <a:prstGeom prst="straightConnector1">
            <a:avLst/>
          </a:prstGeom>
          <a:ln w="12700">
            <a:solidFill>
              <a:schemeClr val="tx1"/>
            </a:solidFill>
            <a:headEnd type="none" w="med" len="med"/>
            <a:tailEnd type="arrow" w="sm" len="sm"/>
          </a:ln>
          <a:effectLst/>
        </p:spPr>
        <p:style>
          <a:lnRef idx="2">
            <a:schemeClr val="accent1"/>
          </a:lnRef>
          <a:fillRef idx="0">
            <a:schemeClr val="accent1"/>
          </a:fillRef>
          <a:effectRef idx="1">
            <a:schemeClr val="accent1"/>
          </a:effectRef>
          <a:fontRef idx="minor">
            <a:schemeClr val="tx1"/>
          </a:fontRef>
        </p:style>
      </p:cxnSp>
      <p:cxnSp>
        <p:nvCxnSpPr>
          <p:cNvPr id="22" name="Straight Arrow Connector 21">
            <a:extLst>
              <a:ext uri="{FF2B5EF4-FFF2-40B4-BE49-F238E27FC236}">
                <a16:creationId xmlns:a16="http://schemas.microsoft.com/office/drawing/2014/main" id="{D9E4A677-5C57-4C60-99D5-BF26A831B2A5}"/>
              </a:ext>
            </a:extLst>
          </p:cNvPr>
          <p:cNvCxnSpPr>
            <a:cxnSpLocks/>
          </p:cNvCxnSpPr>
          <p:nvPr/>
        </p:nvCxnSpPr>
        <p:spPr bwMode="gray">
          <a:xfrm flipV="1">
            <a:off x="587375" y="2138647"/>
            <a:ext cx="0" cy="4021265"/>
          </a:xfrm>
          <a:prstGeom prst="straightConnector1">
            <a:avLst/>
          </a:prstGeom>
          <a:ln w="12700">
            <a:solidFill>
              <a:schemeClr val="tx1"/>
            </a:solidFill>
            <a:headEnd type="none" w="med" len="med"/>
            <a:tailEnd type="arrow" w="sm" len="sm"/>
          </a:ln>
          <a:effectLst/>
        </p:spPr>
        <p:style>
          <a:lnRef idx="2">
            <a:schemeClr val="accent1"/>
          </a:lnRef>
          <a:fillRef idx="0">
            <a:schemeClr val="accent1"/>
          </a:fillRef>
          <a:effectRef idx="1">
            <a:schemeClr val="accent1"/>
          </a:effectRef>
          <a:fontRef idx="minor">
            <a:schemeClr val="tx1"/>
          </a:fontRef>
        </p:style>
      </p:cxnSp>
      <p:sp>
        <p:nvSpPr>
          <p:cNvPr id="23" name="TextBox 22">
            <a:extLst>
              <a:ext uri="{FF2B5EF4-FFF2-40B4-BE49-F238E27FC236}">
                <a16:creationId xmlns:a16="http://schemas.microsoft.com/office/drawing/2014/main" id="{D275BEA2-CF0E-4569-893E-A4E95BC2EFC3}"/>
              </a:ext>
            </a:extLst>
          </p:cNvPr>
          <p:cNvSpPr txBox="1"/>
          <p:nvPr/>
        </p:nvSpPr>
        <p:spPr bwMode="gray">
          <a:xfrm flipH="1">
            <a:off x="4457246" y="6033399"/>
            <a:ext cx="2461616" cy="246221"/>
          </a:xfrm>
          <a:prstGeom prst="rect">
            <a:avLst/>
          </a:prstGeom>
          <a:solidFill>
            <a:schemeClr val="bg1"/>
          </a:solidFill>
        </p:spPr>
        <p:txBody>
          <a:bodyPr wrap="square" rtlCol="0" anchor="ctr">
            <a:spAutoFit/>
          </a:bodyPr>
          <a:lstStyle/>
          <a:p>
            <a:pPr algn="ctr"/>
            <a:r>
              <a:rPr lang="en-US" sz="1000" b="1" dirty="0">
                <a:solidFill>
                  <a:srgbClr val="000000"/>
                </a:solidFill>
                <a:latin typeface="+mj-lt"/>
                <a:cs typeface="Calibri" panose="020F0502020204030204" pitchFamily="34" charset="0"/>
              </a:rPr>
              <a:t>Analytical sophistication</a:t>
            </a:r>
          </a:p>
        </p:txBody>
      </p:sp>
      <p:sp>
        <p:nvSpPr>
          <p:cNvPr id="8" name="Rounded Rectangle 26">
            <a:extLst>
              <a:ext uri="{FF2B5EF4-FFF2-40B4-BE49-F238E27FC236}">
                <a16:creationId xmlns:a16="http://schemas.microsoft.com/office/drawing/2014/main" id="{438CA000-FFA9-4C92-A1E3-3825A1830E40}"/>
              </a:ext>
            </a:extLst>
          </p:cNvPr>
          <p:cNvSpPr/>
          <p:nvPr/>
        </p:nvSpPr>
        <p:spPr bwMode="gray">
          <a:xfrm>
            <a:off x="1336550" y="5439349"/>
            <a:ext cx="1589085" cy="594050"/>
          </a:xfrm>
          <a:prstGeom prst="roundRect">
            <a:avLst>
              <a:gd name="adj" fmla="val 0"/>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b="1" dirty="0">
                <a:solidFill>
                  <a:srgbClr val="000000"/>
                </a:solidFill>
                <a:latin typeface="+mj-lt"/>
                <a:cs typeface="Calibri" panose="020F0502020204030204" pitchFamily="34" charset="0"/>
              </a:rPr>
              <a:t>Descriptive analytics</a:t>
            </a:r>
          </a:p>
        </p:txBody>
      </p:sp>
      <p:sp>
        <p:nvSpPr>
          <p:cNvPr id="9" name="TextBox 8">
            <a:extLst>
              <a:ext uri="{FF2B5EF4-FFF2-40B4-BE49-F238E27FC236}">
                <a16:creationId xmlns:a16="http://schemas.microsoft.com/office/drawing/2014/main" id="{2E098F6A-98EE-4B18-8FE9-992FB8E4386C}"/>
              </a:ext>
            </a:extLst>
          </p:cNvPr>
          <p:cNvSpPr txBox="1"/>
          <p:nvPr/>
        </p:nvSpPr>
        <p:spPr bwMode="gray">
          <a:xfrm>
            <a:off x="1285281" y="5236262"/>
            <a:ext cx="1691622" cy="153888"/>
          </a:xfrm>
          <a:prstGeom prst="rect">
            <a:avLst/>
          </a:prstGeom>
          <a:noFill/>
        </p:spPr>
        <p:txBody>
          <a:bodyPr wrap="square" lIns="0" tIns="0" rIns="0" bIns="0" rtlCol="0" anchor="ctr">
            <a:spAutoFit/>
          </a:bodyPr>
          <a:lstStyle/>
          <a:p>
            <a:pPr algn="ctr"/>
            <a:r>
              <a:rPr lang="en-US" sz="1000" b="1" dirty="0">
                <a:solidFill>
                  <a:schemeClr val="accent2"/>
                </a:solidFill>
                <a:latin typeface="+mj-lt"/>
                <a:cs typeface="Calibri" panose="020F0502020204030204" pitchFamily="34" charset="0"/>
              </a:rPr>
              <a:t>What happened?</a:t>
            </a:r>
          </a:p>
        </p:txBody>
      </p:sp>
      <p:sp>
        <p:nvSpPr>
          <p:cNvPr id="10" name="Rounded Rectangle 28">
            <a:extLst>
              <a:ext uri="{FF2B5EF4-FFF2-40B4-BE49-F238E27FC236}">
                <a16:creationId xmlns:a16="http://schemas.microsoft.com/office/drawing/2014/main" id="{BCBD77AB-A8C8-4A58-B8FC-6F0D79E5A207}"/>
              </a:ext>
            </a:extLst>
          </p:cNvPr>
          <p:cNvSpPr/>
          <p:nvPr/>
        </p:nvSpPr>
        <p:spPr bwMode="gray">
          <a:xfrm>
            <a:off x="3794477" y="5188893"/>
            <a:ext cx="1589085" cy="594050"/>
          </a:xfrm>
          <a:prstGeom prst="roundRect">
            <a:avLst>
              <a:gd name="adj" fmla="val 0"/>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b="1" dirty="0">
                <a:solidFill>
                  <a:srgbClr val="000000"/>
                </a:solidFill>
                <a:latin typeface="+mj-lt"/>
                <a:cs typeface="Calibri" panose="020F0502020204030204" pitchFamily="34" charset="0"/>
              </a:rPr>
              <a:t>Diagnostic analytics</a:t>
            </a:r>
          </a:p>
        </p:txBody>
      </p:sp>
      <p:sp>
        <p:nvSpPr>
          <p:cNvPr id="11" name="TextBox 10">
            <a:extLst>
              <a:ext uri="{FF2B5EF4-FFF2-40B4-BE49-F238E27FC236}">
                <a16:creationId xmlns:a16="http://schemas.microsoft.com/office/drawing/2014/main" id="{A56B8691-B2B1-4175-80F7-9ED6EE6695F8}"/>
              </a:ext>
            </a:extLst>
          </p:cNvPr>
          <p:cNvSpPr txBox="1"/>
          <p:nvPr/>
        </p:nvSpPr>
        <p:spPr bwMode="gray">
          <a:xfrm>
            <a:off x="4549940" y="4990025"/>
            <a:ext cx="1691622" cy="153888"/>
          </a:xfrm>
          <a:prstGeom prst="rect">
            <a:avLst/>
          </a:prstGeom>
          <a:noFill/>
        </p:spPr>
        <p:txBody>
          <a:bodyPr wrap="square" lIns="0" tIns="0" rIns="0" bIns="0" rtlCol="0" anchor="ctr">
            <a:spAutoFit/>
          </a:bodyPr>
          <a:lstStyle/>
          <a:p>
            <a:pPr algn="ctr"/>
            <a:r>
              <a:rPr lang="en-US" sz="1000" b="1" dirty="0">
                <a:solidFill>
                  <a:schemeClr val="accent2"/>
                </a:solidFill>
                <a:latin typeface="+mj-lt"/>
                <a:cs typeface="Calibri" panose="020F0502020204030204" pitchFamily="34" charset="0"/>
              </a:rPr>
              <a:t>Why did it happen?</a:t>
            </a:r>
          </a:p>
        </p:txBody>
      </p:sp>
      <p:sp>
        <p:nvSpPr>
          <p:cNvPr id="12" name="Rounded Rectangle 30">
            <a:extLst>
              <a:ext uri="{FF2B5EF4-FFF2-40B4-BE49-F238E27FC236}">
                <a16:creationId xmlns:a16="http://schemas.microsoft.com/office/drawing/2014/main" id="{BED6DE2E-E6A0-4987-986F-FABEC451AC60}"/>
              </a:ext>
            </a:extLst>
          </p:cNvPr>
          <p:cNvSpPr/>
          <p:nvPr/>
        </p:nvSpPr>
        <p:spPr bwMode="gray">
          <a:xfrm>
            <a:off x="6031674" y="4421716"/>
            <a:ext cx="1589085" cy="594050"/>
          </a:xfrm>
          <a:prstGeom prst="roundRect">
            <a:avLst>
              <a:gd name="adj" fmla="val 0"/>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b="1" dirty="0">
                <a:solidFill>
                  <a:srgbClr val="000000"/>
                </a:solidFill>
                <a:latin typeface="+mj-lt"/>
                <a:cs typeface="Calibri" panose="020F0502020204030204" pitchFamily="34" charset="0"/>
              </a:rPr>
              <a:t>Comparative analytics</a:t>
            </a:r>
          </a:p>
        </p:txBody>
      </p:sp>
      <p:sp>
        <p:nvSpPr>
          <p:cNvPr id="13" name="TextBox 12">
            <a:extLst>
              <a:ext uri="{FF2B5EF4-FFF2-40B4-BE49-F238E27FC236}">
                <a16:creationId xmlns:a16="http://schemas.microsoft.com/office/drawing/2014/main" id="{9AB0E099-58DD-4573-9AFB-F5DA6CCE4A50}"/>
              </a:ext>
            </a:extLst>
          </p:cNvPr>
          <p:cNvSpPr txBox="1"/>
          <p:nvPr/>
        </p:nvSpPr>
        <p:spPr bwMode="gray">
          <a:xfrm>
            <a:off x="5834155" y="4237884"/>
            <a:ext cx="2169414" cy="153888"/>
          </a:xfrm>
          <a:prstGeom prst="rect">
            <a:avLst/>
          </a:prstGeom>
          <a:noFill/>
        </p:spPr>
        <p:txBody>
          <a:bodyPr wrap="square" lIns="0" tIns="0" rIns="0" bIns="0" rtlCol="0" anchor="ctr">
            <a:spAutoFit/>
          </a:bodyPr>
          <a:lstStyle/>
          <a:p>
            <a:pPr algn="ctr"/>
            <a:r>
              <a:rPr lang="en-US" sz="1000" b="1" dirty="0">
                <a:solidFill>
                  <a:schemeClr val="accent2"/>
                </a:solidFill>
                <a:latin typeface="+mj-lt"/>
                <a:cs typeface="Calibri" panose="020F0502020204030204" pitchFamily="34" charset="0"/>
              </a:rPr>
              <a:t>To whom it happened?</a:t>
            </a:r>
          </a:p>
        </p:txBody>
      </p:sp>
      <p:sp>
        <p:nvSpPr>
          <p:cNvPr id="14" name="Rounded Rectangle 32">
            <a:extLst>
              <a:ext uri="{FF2B5EF4-FFF2-40B4-BE49-F238E27FC236}">
                <a16:creationId xmlns:a16="http://schemas.microsoft.com/office/drawing/2014/main" id="{76D69E4A-5C8B-4C86-A927-B8D5942E5625}"/>
              </a:ext>
            </a:extLst>
          </p:cNvPr>
          <p:cNvSpPr/>
          <p:nvPr/>
        </p:nvSpPr>
        <p:spPr bwMode="gray">
          <a:xfrm>
            <a:off x="7548371" y="3538418"/>
            <a:ext cx="1589085" cy="594050"/>
          </a:xfrm>
          <a:prstGeom prst="roundRect">
            <a:avLst>
              <a:gd name="adj" fmla="val 0"/>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b="1" dirty="0">
                <a:solidFill>
                  <a:srgbClr val="000000"/>
                </a:solidFill>
                <a:latin typeface="+mj-lt"/>
                <a:cs typeface="Calibri" panose="020F0502020204030204" pitchFamily="34" charset="0"/>
              </a:rPr>
              <a:t>Predictive analytics</a:t>
            </a:r>
          </a:p>
        </p:txBody>
      </p:sp>
      <p:sp>
        <p:nvSpPr>
          <p:cNvPr id="15" name="TextBox 14">
            <a:extLst>
              <a:ext uri="{FF2B5EF4-FFF2-40B4-BE49-F238E27FC236}">
                <a16:creationId xmlns:a16="http://schemas.microsoft.com/office/drawing/2014/main" id="{0FF7C733-A5F0-422C-9A97-42B8B8FBC769}"/>
              </a:ext>
            </a:extLst>
          </p:cNvPr>
          <p:cNvSpPr txBox="1"/>
          <p:nvPr/>
        </p:nvSpPr>
        <p:spPr bwMode="gray">
          <a:xfrm>
            <a:off x="7455766" y="3323607"/>
            <a:ext cx="1747306" cy="153888"/>
          </a:xfrm>
          <a:prstGeom prst="rect">
            <a:avLst/>
          </a:prstGeom>
          <a:noFill/>
        </p:spPr>
        <p:txBody>
          <a:bodyPr wrap="square" lIns="0" tIns="0" rIns="0" bIns="0" rtlCol="0" anchor="ctr">
            <a:spAutoFit/>
          </a:bodyPr>
          <a:lstStyle/>
          <a:p>
            <a:pPr algn="ctr"/>
            <a:r>
              <a:rPr lang="en-US" sz="1000" b="1" dirty="0">
                <a:solidFill>
                  <a:schemeClr val="accent2"/>
                </a:solidFill>
                <a:latin typeface="+mj-lt"/>
                <a:cs typeface="Calibri" panose="020F0502020204030204" pitchFamily="34" charset="0"/>
              </a:rPr>
              <a:t>What will happen?</a:t>
            </a:r>
          </a:p>
        </p:txBody>
      </p:sp>
      <p:sp>
        <p:nvSpPr>
          <p:cNvPr id="16" name="Rounded Rectangle 34">
            <a:extLst>
              <a:ext uri="{FF2B5EF4-FFF2-40B4-BE49-F238E27FC236}">
                <a16:creationId xmlns:a16="http://schemas.microsoft.com/office/drawing/2014/main" id="{4597B48B-E5C2-4B39-999B-0D7A073221C4}"/>
              </a:ext>
            </a:extLst>
          </p:cNvPr>
          <p:cNvSpPr/>
          <p:nvPr/>
        </p:nvSpPr>
        <p:spPr bwMode="gray">
          <a:xfrm>
            <a:off x="8468733" y="2519278"/>
            <a:ext cx="1589085" cy="594050"/>
          </a:xfrm>
          <a:prstGeom prst="roundRect">
            <a:avLst>
              <a:gd name="adj" fmla="val 0"/>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b="1" dirty="0">
                <a:solidFill>
                  <a:srgbClr val="000000"/>
                </a:solidFill>
                <a:latin typeface="+mj-lt"/>
                <a:cs typeface="Calibri" panose="020F0502020204030204" pitchFamily="34" charset="0"/>
              </a:rPr>
              <a:t>Prescriptive analytics</a:t>
            </a:r>
          </a:p>
        </p:txBody>
      </p:sp>
      <p:sp>
        <p:nvSpPr>
          <p:cNvPr id="17" name="TextBox 16">
            <a:extLst>
              <a:ext uri="{FF2B5EF4-FFF2-40B4-BE49-F238E27FC236}">
                <a16:creationId xmlns:a16="http://schemas.microsoft.com/office/drawing/2014/main" id="{D0998853-23A2-48C5-BA56-53017E3F3EC1}"/>
              </a:ext>
            </a:extLst>
          </p:cNvPr>
          <p:cNvSpPr txBox="1"/>
          <p:nvPr/>
        </p:nvSpPr>
        <p:spPr bwMode="gray">
          <a:xfrm>
            <a:off x="8468733" y="2138481"/>
            <a:ext cx="1977018" cy="307777"/>
          </a:xfrm>
          <a:prstGeom prst="rect">
            <a:avLst/>
          </a:prstGeom>
          <a:noFill/>
        </p:spPr>
        <p:txBody>
          <a:bodyPr wrap="square" lIns="0" tIns="0" rIns="0" bIns="0" rtlCol="0" anchor="ctr">
            <a:spAutoFit/>
          </a:bodyPr>
          <a:lstStyle/>
          <a:p>
            <a:r>
              <a:rPr lang="en-US" sz="1000" b="1" dirty="0">
                <a:solidFill>
                  <a:schemeClr val="accent2"/>
                </a:solidFill>
                <a:latin typeface="+mj-lt"/>
                <a:cs typeface="Calibri" panose="020F0502020204030204" pitchFamily="34" charset="0"/>
              </a:rPr>
              <a:t>How can we</a:t>
            </a:r>
            <a:br>
              <a:rPr lang="en-US" sz="1000" b="1" dirty="0">
                <a:solidFill>
                  <a:schemeClr val="accent2"/>
                </a:solidFill>
                <a:latin typeface="+mj-lt"/>
                <a:cs typeface="Calibri" panose="020F0502020204030204" pitchFamily="34" charset="0"/>
              </a:rPr>
            </a:br>
            <a:r>
              <a:rPr lang="en-US" sz="1000" b="1" dirty="0">
                <a:solidFill>
                  <a:schemeClr val="accent2"/>
                </a:solidFill>
                <a:latin typeface="+mj-lt"/>
                <a:cs typeface="Calibri" panose="020F0502020204030204" pitchFamily="34" charset="0"/>
              </a:rPr>
              <a:t>make it happen?</a:t>
            </a:r>
          </a:p>
        </p:txBody>
      </p:sp>
      <p:sp>
        <p:nvSpPr>
          <p:cNvPr id="18" name="TextBox 17">
            <a:extLst>
              <a:ext uri="{FF2B5EF4-FFF2-40B4-BE49-F238E27FC236}">
                <a16:creationId xmlns:a16="http://schemas.microsoft.com/office/drawing/2014/main" id="{DA790024-1B43-4D95-AB6B-7FC4CFD56EF7}"/>
              </a:ext>
            </a:extLst>
          </p:cNvPr>
          <p:cNvSpPr txBox="1"/>
          <p:nvPr/>
        </p:nvSpPr>
        <p:spPr bwMode="gray">
          <a:xfrm rot="20810006">
            <a:off x="4112516" y="5841247"/>
            <a:ext cx="1547969" cy="153888"/>
          </a:xfrm>
          <a:prstGeom prst="rect">
            <a:avLst/>
          </a:prstGeom>
          <a:noFill/>
        </p:spPr>
        <p:txBody>
          <a:bodyPr wrap="square" lIns="0" tIns="0" rIns="0" bIns="0" rtlCol="0" anchor="ctr">
            <a:spAutoFit/>
          </a:bodyPr>
          <a:lstStyle/>
          <a:p>
            <a:pPr algn="ctr"/>
            <a:r>
              <a:rPr lang="en-US" sz="1000" b="1" dirty="0">
                <a:solidFill>
                  <a:schemeClr val="accent6"/>
                </a:solidFill>
                <a:latin typeface="+mj-lt"/>
                <a:cs typeface="Calibri" panose="020F0502020204030204" pitchFamily="34" charset="0"/>
              </a:rPr>
              <a:t>Hindsight</a:t>
            </a:r>
          </a:p>
        </p:txBody>
      </p:sp>
      <p:sp>
        <p:nvSpPr>
          <p:cNvPr id="19" name="TextBox 18">
            <a:extLst>
              <a:ext uri="{FF2B5EF4-FFF2-40B4-BE49-F238E27FC236}">
                <a16:creationId xmlns:a16="http://schemas.microsoft.com/office/drawing/2014/main" id="{F382300E-F8EF-4E5E-AAE3-9A1DC0588D0A}"/>
              </a:ext>
            </a:extLst>
          </p:cNvPr>
          <p:cNvSpPr txBox="1"/>
          <p:nvPr/>
        </p:nvSpPr>
        <p:spPr bwMode="gray">
          <a:xfrm rot="20047585">
            <a:off x="7355913" y="5089734"/>
            <a:ext cx="922423" cy="153888"/>
          </a:xfrm>
          <a:prstGeom prst="rect">
            <a:avLst/>
          </a:prstGeom>
          <a:noFill/>
        </p:spPr>
        <p:txBody>
          <a:bodyPr wrap="square" lIns="0" tIns="0" rIns="0" bIns="0" rtlCol="0" anchor="ctr">
            <a:spAutoFit/>
          </a:bodyPr>
          <a:lstStyle/>
          <a:p>
            <a:pPr algn="ctr"/>
            <a:r>
              <a:rPr lang="en-US" sz="1000" b="1" dirty="0">
                <a:solidFill>
                  <a:schemeClr val="accent6"/>
                </a:solidFill>
                <a:latin typeface="+mj-lt"/>
                <a:cs typeface="Calibri" panose="020F0502020204030204" pitchFamily="34" charset="0"/>
              </a:rPr>
              <a:t>Insight</a:t>
            </a:r>
          </a:p>
        </p:txBody>
      </p:sp>
      <p:sp>
        <p:nvSpPr>
          <p:cNvPr id="20" name="TextBox 19">
            <a:extLst>
              <a:ext uri="{FF2B5EF4-FFF2-40B4-BE49-F238E27FC236}">
                <a16:creationId xmlns:a16="http://schemas.microsoft.com/office/drawing/2014/main" id="{12BBF400-7647-4A70-B4EF-94D7F0DFDF9A}"/>
              </a:ext>
            </a:extLst>
          </p:cNvPr>
          <p:cNvSpPr txBox="1"/>
          <p:nvPr/>
        </p:nvSpPr>
        <p:spPr bwMode="gray">
          <a:xfrm rot="18406367">
            <a:off x="9396993" y="3458043"/>
            <a:ext cx="1255818" cy="153888"/>
          </a:xfrm>
          <a:prstGeom prst="rect">
            <a:avLst/>
          </a:prstGeom>
          <a:noFill/>
        </p:spPr>
        <p:txBody>
          <a:bodyPr wrap="square" lIns="0" tIns="0" rIns="0" bIns="0" rtlCol="0" anchor="ctr">
            <a:spAutoFit/>
          </a:bodyPr>
          <a:lstStyle/>
          <a:p>
            <a:pPr algn="ctr"/>
            <a:r>
              <a:rPr lang="en-US" sz="1000" b="1" dirty="0">
                <a:solidFill>
                  <a:schemeClr val="accent6"/>
                </a:solidFill>
                <a:latin typeface="+mj-lt"/>
                <a:cs typeface="Calibri" panose="020F0502020204030204" pitchFamily="34" charset="0"/>
              </a:rPr>
              <a:t>Foresight</a:t>
            </a:r>
          </a:p>
        </p:txBody>
      </p:sp>
      <p:sp>
        <p:nvSpPr>
          <p:cNvPr id="24" name="TextBox 23">
            <a:extLst>
              <a:ext uri="{FF2B5EF4-FFF2-40B4-BE49-F238E27FC236}">
                <a16:creationId xmlns:a16="http://schemas.microsoft.com/office/drawing/2014/main" id="{F251F92D-2237-48B3-A618-C22ACEF2ABB6}"/>
              </a:ext>
            </a:extLst>
          </p:cNvPr>
          <p:cNvSpPr txBox="1"/>
          <p:nvPr/>
        </p:nvSpPr>
        <p:spPr bwMode="gray">
          <a:xfrm rot="16200000" flipH="1">
            <a:off x="-463268" y="4026169"/>
            <a:ext cx="2073041" cy="246220"/>
          </a:xfrm>
          <a:prstGeom prst="rect">
            <a:avLst/>
          </a:prstGeom>
          <a:solidFill>
            <a:schemeClr val="bg1"/>
          </a:solidFill>
        </p:spPr>
        <p:txBody>
          <a:bodyPr wrap="square" rtlCol="0" anchor="ctr">
            <a:spAutoFit/>
          </a:bodyPr>
          <a:lstStyle/>
          <a:p>
            <a:pPr algn="ctr"/>
            <a:r>
              <a:rPr lang="en-US" sz="1000" b="1" dirty="0">
                <a:solidFill>
                  <a:srgbClr val="000000"/>
                </a:solidFill>
                <a:latin typeface="+mj-lt"/>
                <a:cs typeface="Calibri" panose="020F0502020204030204" pitchFamily="34" charset="0"/>
              </a:rPr>
              <a:t>Added value to the business</a:t>
            </a:r>
          </a:p>
        </p:txBody>
      </p:sp>
      <p:sp>
        <p:nvSpPr>
          <p:cNvPr id="25" name="TextBox 24">
            <a:extLst>
              <a:ext uri="{FF2B5EF4-FFF2-40B4-BE49-F238E27FC236}">
                <a16:creationId xmlns:a16="http://schemas.microsoft.com/office/drawing/2014/main" id="{3D5377BC-96DB-42F6-87EE-364E440E8291}"/>
              </a:ext>
            </a:extLst>
          </p:cNvPr>
          <p:cNvSpPr txBox="1"/>
          <p:nvPr/>
        </p:nvSpPr>
        <p:spPr bwMode="gray">
          <a:xfrm flipH="1">
            <a:off x="1155821" y="1442389"/>
            <a:ext cx="4174769" cy="400110"/>
          </a:xfrm>
          <a:prstGeom prst="rect">
            <a:avLst/>
          </a:prstGeom>
          <a:noFill/>
        </p:spPr>
        <p:txBody>
          <a:bodyPr wrap="square" rtlCol="0" anchor="ctr">
            <a:spAutoFit/>
          </a:bodyPr>
          <a:lstStyle/>
          <a:p>
            <a:pPr algn="ctr"/>
            <a:r>
              <a:rPr lang="en-US" sz="1000" b="1" dirty="0">
                <a:solidFill>
                  <a:schemeClr val="accent6"/>
                </a:solidFill>
                <a:latin typeface="+mj-lt"/>
                <a:cs typeface="Calibri" panose="020F0502020204030204" pitchFamily="34" charset="0"/>
              </a:rPr>
              <a:t>Traditional analytics</a:t>
            </a:r>
          </a:p>
          <a:p>
            <a:pPr algn="ctr"/>
            <a:r>
              <a:rPr lang="en-US" sz="1000" b="1" dirty="0">
                <a:solidFill>
                  <a:schemeClr val="accent6"/>
                </a:solidFill>
                <a:latin typeface="+mj-lt"/>
                <a:cs typeface="Calibri" panose="020F0502020204030204" pitchFamily="34" charset="0"/>
              </a:rPr>
              <a:t>(Data management, BI and reporting)</a:t>
            </a:r>
          </a:p>
        </p:txBody>
      </p:sp>
      <p:sp>
        <p:nvSpPr>
          <p:cNvPr id="26" name="TextBox 25">
            <a:extLst>
              <a:ext uri="{FF2B5EF4-FFF2-40B4-BE49-F238E27FC236}">
                <a16:creationId xmlns:a16="http://schemas.microsoft.com/office/drawing/2014/main" id="{7EE2E4B2-36FE-4D17-B08E-8B4319D0B56E}"/>
              </a:ext>
            </a:extLst>
          </p:cNvPr>
          <p:cNvSpPr txBox="1"/>
          <p:nvPr/>
        </p:nvSpPr>
        <p:spPr bwMode="gray">
          <a:xfrm flipH="1">
            <a:off x="5688054" y="1442389"/>
            <a:ext cx="4497987" cy="400110"/>
          </a:xfrm>
          <a:prstGeom prst="rect">
            <a:avLst/>
          </a:prstGeom>
          <a:noFill/>
        </p:spPr>
        <p:txBody>
          <a:bodyPr wrap="square" rtlCol="0" anchor="ctr">
            <a:spAutoFit/>
          </a:bodyPr>
          <a:lstStyle/>
          <a:p>
            <a:pPr algn="ctr"/>
            <a:r>
              <a:rPr lang="en-US" sz="1000" b="1" dirty="0">
                <a:solidFill>
                  <a:schemeClr val="accent2"/>
                </a:solidFill>
                <a:latin typeface="+mj-lt"/>
                <a:cs typeface="Calibri" panose="020F0502020204030204" pitchFamily="34" charset="0"/>
              </a:rPr>
              <a:t>Advanced analytics</a:t>
            </a:r>
          </a:p>
          <a:p>
            <a:pPr algn="ctr"/>
            <a:r>
              <a:rPr lang="en-US" sz="1000" b="1" dirty="0">
                <a:solidFill>
                  <a:schemeClr val="accent2"/>
                </a:solidFill>
                <a:latin typeface="+mj-lt"/>
                <a:cs typeface="Calibri" panose="020F0502020204030204" pitchFamily="34" charset="0"/>
              </a:rPr>
              <a:t>(Analytics-enabled decision making) </a:t>
            </a:r>
          </a:p>
        </p:txBody>
      </p:sp>
      <p:sp>
        <p:nvSpPr>
          <p:cNvPr id="27" name="Right Brace 44">
            <a:extLst>
              <a:ext uri="{FF2B5EF4-FFF2-40B4-BE49-F238E27FC236}">
                <a16:creationId xmlns:a16="http://schemas.microsoft.com/office/drawing/2014/main" id="{A41D8EAE-77E1-4336-9829-A598C68DCFCD}"/>
              </a:ext>
            </a:extLst>
          </p:cNvPr>
          <p:cNvSpPr>
            <a:spLocks/>
          </p:cNvSpPr>
          <p:nvPr/>
        </p:nvSpPr>
        <p:spPr bwMode="auto">
          <a:xfrm rot="16200000">
            <a:off x="3097738" y="204716"/>
            <a:ext cx="192342" cy="3485735"/>
          </a:xfrm>
          <a:prstGeom prst="rightBrace">
            <a:avLst>
              <a:gd name="adj1" fmla="val 33382"/>
              <a:gd name="adj2" fmla="val 50000"/>
            </a:avLst>
          </a:prstGeom>
          <a:noFill/>
          <a:ln w="19050" cmpd="sng" algn="ctr">
            <a:solidFill>
              <a:schemeClr val="accent6"/>
            </a:solidFill>
            <a:round/>
            <a:headEnd/>
            <a:tailEnd/>
          </a:ln>
        </p:spPr>
        <p:txBody>
          <a:bodyPr/>
          <a:lstStyle/>
          <a:p>
            <a:pPr algn="ctr" defTabSz="913897">
              <a:defRPr/>
            </a:pPr>
            <a:endParaRPr lang="en-US" sz="1000" kern="0" dirty="0">
              <a:solidFill>
                <a:srgbClr val="DD4411"/>
              </a:solidFill>
              <a:latin typeface="+mj-lt"/>
              <a:cs typeface="Calibri" panose="020F0502020204030204" pitchFamily="34" charset="0"/>
            </a:endParaRPr>
          </a:p>
        </p:txBody>
      </p:sp>
      <p:sp>
        <p:nvSpPr>
          <p:cNvPr id="28" name="Right Brace 45">
            <a:extLst>
              <a:ext uri="{FF2B5EF4-FFF2-40B4-BE49-F238E27FC236}">
                <a16:creationId xmlns:a16="http://schemas.microsoft.com/office/drawing/2014/main" id="{97BB9BA3-C767-4851-9E62-FC2F78CF49EF}"/>
              </a:ext>
            </a:extLst>
          </p:cNvPr>
          <p:cNvSpPr>
            <a:spLocks/>
          </p:cNvSpPr>
          <p:nvPr/>
        </p:nvSpPr>
        <p:spPr bwMode="auto">
          <a:xfrm rot="16200000">
            <a:off x="7875532" y="-378235"/>
            <a:ext cx="192342" cy="4651632"/>
          </a:xfrm>
          <a:prstGeom prst="rightBrace">
            <a:avLst>
              <a:gd name="adj1" fmla="val 33761"/>
              <a:gd name="adj2" fmla="val 50000"/>
            </a:avLst>
          </a:prstGeom>
          <a:noFill/>
          <a:ln w="19050" cmpd="sng" algn="ctr">
            <a:solidFill>
              <a:schemeClr val="accent2"/>
            </a:solidFill>
            <a:round/>
            <a:headEnd/>
            <a:tailEnd/>
          </a:ln>
        </p:spPr>
        <p:txBody>
          <a:bodyPr/>
          <a:lstStyle/>
          <a:p>
            <a:pPr algn="ctr" defTabSz="913897">
              <a:defRPr/>
            </a:pPr>
            <a:endParaRPr lang="en-US" sz="1000" kern="0" dirty="0">
              <a:solidFill>
                <a:sysClr val="windowText" lastClr="000000"/>
              </a:solidFill>
              <a:latin typeface="+mj-lt"/>
              <a:cs typeface="Calibri" panose="020F0502020204030204" pitchFamily="34" charset="0"/>
            </a:endParaRPr>
          </a:p>
        </p:txBody>
      </p:sp>
      <p:sp>
        <p:nvSpPr>
          <p:cNvPr id="29" name="Rectangle 28">
            <a:extLst>
              <a:ext uri="{FF2B5EF4-FFF2-40B4-BE49-F238E27FC236}">
                <a16:creationId xmlns:a16="http://schemas.microsoft.com/office/drawing/2014/main" id="{163DD802-B7D1-4A6F-ACF0-CDAD9093B635}"/>
              </a:ext>
            </a:extLst>
          </p:cNvPr>
          <p:cNvSpPr/>
          <p:nvPr/>
        </p:nvSpPr>
        <p:spPr bwMode="auto">
          <a:xfrm>
            <a:off x="3098686" y="2131127"/>
            <a:ext cx="5182264" cy="729870"/>
          </a:xfrm>
          <a:prstGeom prst="rect">
            <a:avLst/>
          </a:prstGeom>
          <a:solidFill>
            <a:schemeClr val="accent1"/>
          </a:solidFill>
          <a:ln w="25400" cap="flat" cmpd="sng" algn="ctr">
            <a:noFill/>
            <a:prstDash val="solid"/>
          </a:ln>
          <a:effectLst/>
        </p:spPr>
        <p:txBody>
          <a:bodyPr lIns="0" rIns="0" anchor="ctr"/>
          <a:lstStyle/>
          <a:p>
            <a:pPr marL="117410" defTabSz="913897">
              <a:lnSpc>
                <a:spcPct val="90000"/>
              </a:lnSpc>
              <a:spcBef>
                <a:spcPts val="200"/>
              </a:spcBef>
              <a:defRPr/>
            </a:pPr>
            <a:r>
              <a:rPr lang="en-US" sz="1000" b="1" kern="0" dirty="0">
                <a:solidFill>
                  <a:srgbClr val="FFFFFF"/>
                </a:solidFill>
                <a:latin typeface="+mj-lt"/>
                <a:cs typeface="Calibri" panose="020F0502020204030204" pitchFamily="34" charset="0"/>
              </a:rPr>
              <a:t>Analytics-enabled </a:t>
            </a:r>
            <a:br>
              <a:rPr lang="en-US" sz="1000" b="1" kern="0" dirty="0">
                <a:solidFill>
                  <a:srgbClr val="FFFFFF"/>
                </a:solidFill>
                <a:latin typeface="+mj-lt"/>
                <a:cs typeface="Calibri" panose="020F0502020204030204" pitchFamily="34" charset="0"/>
              </a:rPr>
            </a:br>
            <a:r>
              <a:rPr lang="en-US" sz="1000" b="1" kern="0" dirty="0">
                <a:solidFill>
                  <a:srgbClr val="FFFFFF"/>
                </a:solidFill>
                <a:latin typeface="+mj-lt"/>
                <a:cs typeface="Calibri" panose="020F0502020204030204" pitchFamily="34" charset="0"/>
              </a:rPr>
              <a:t>decision making</a:t>
            </a:r>
          </a:p>
        </p:txBody>
      </p:sp>
      <p:sp>
        <p:nvSpPr>
          <p:cNvPr id="30" name="Rectangle 9">
            <a:extLst>
              <a:ext uri="{FF2B5EF4-FFF2-40B4-BE49-F238E27FC236}">
                <a16:creationId xmlns:a16="http://schemas.microsoft.com/office/drawing/2014/main" id="{1FDDEE18-D5DD-4A19-95B5-F0A6C412CDF5}"/>
              </a:ext>
            </a:extLst>
          </p:cNvPr>
          <p:cNvSpPr>
            <a:spLocks noChangeArrowheads="1"/>
          </p:cNvSpPr>
          <p:nvPr/>
        </p:nvSpPr>
        <p:spPr bwMode="auto">
          <a:xfrm>
            <a:off x="4549940" y="2243136"/>
            <a:ext cx="3909391" cy="530915"/>
          </a:xfrm>
          <a:prstGeom prst="rect">
            <a:avLst/>
          </a:prstGeom>
          <a:noFill/>
          <a:ln w="9525">
            <a:noFill/>
            <a:miter lim="800000"/>
            <a:headEnd/>
            <a:tailEnd/>
          </a:ln>
        </p:spPr>
        <p:txBody>
          <a:bodyPr wrap="square" anchor="ctr">
            <a:spAutoFit/>
          </a:bodyPr>
          <a:lstStyle/>
          <a:p>
            <a:pPr>
              <a:lnSpc>
                <a:spcPct val="95000"/>
              </a:lnSpc>
            </a:pPr>
            <a:r>
              <a:rPr lang="en-US" sz="1000" dirty="0">
                <a:solidFill>
                  <a:srgbClr val="FFFFFF"/>
                </a:solidFill>
                <a:latin typeface="+mj-lt"/>
                <a:ea typeface="MS PGothic" pitchFamily="34" charset="-128"/>
                <a:cs typeface="Calibri" panose="020F0502020204030204" pitchFamily="34" charset="0"/>
              </a:rPr>
              <a:t>Improve speed &amp; quality of decision making to confirm that analytic-enabled insights are turned into both actions and measurable outcomes that drive higher performance</a:t>
            </a:r>
          </a:p>
        </p:txBody>
      </p:sp>
      <p:sp>
        <p:nvSpPr>
          <p:cNvPr id="31" name="Rectangle 30">
            <a:extLst>
              <a:ext uri="{FF2B5EF4-FFF2-40B4-BE49-F238E27FC236}">
                <a16:creationId xmlns:a16="http://schemas.microsoft.com/office/drawing/2014/main" id="{367CD3E2-36D7-4457-8EE4-020535262E03}"/>
              </a:ext>
            </a:extLst>
          </p:cNvPr>
          <p:cNvSpPr/>
          <p:nvPr/>
        </p:nvSpPr>
        <p:spPr bwMode="auto">
          <a:xfrm>
            <a:off x="2507699" y="2901403"/>
            <a:ext cx="4989136" cy="731458"/>
          </a:xfrm>
          <a:prstGeom prst="rect">
            <a:avLst/>
          </a:prstGeom>
          <a:solidFill>
            <a:schemeClr val="accent1"/>
          </a:solidFill>
          <a:ln w="25400" cap="flat" cmpd="sng" algn="ctr">
            <a:noFill/>
            <a:prstDash val="solid"/>
          </a:ln>
          <a:effectLst/>
        </p:spPr>
        <p:txBody>
          <a:bodyPr lIns="0" rIns="0" anchor="ctr"/>
          <a:lstStyle/>
          <a:p>
            <a:pPr marL="118997" defTabSz="912311">
              <a:lnSpc>
                <a:spcPct val="90000"/>
              </a:lnSpc>
              <a:spcBef>
                <a:spcPts val="200"/>
              </a:spcBef>
              <a:buClr>
                <a:srgbClr val="FFFFFF"/>
              </a:buClr>
              <a:defRPr/>
            </a:pPr>
            <a:r>
              <a:rPr lang="en-US" altLang="zh-CN" sz="1000" b="1" kern="0" dirty="0">
                <a:solidFill>
                  <a:srgbClr val="FFFFFF"/>
                </a:solidFill>
                <a:latin typeface="+mj-lt"/>
                <a:ea typeface="MS PGothic" pitchFamily="34" charset="-128"/>
                <a:cs typeface="Calibri" panose="020F0502020204030204" pitchFamily="34" charset="0"/>
              </a:rPr>
              <a:t>Predictive </a:t>
            </a:r>
          </a:p>
          <a:p>
            <a:pPr marL="118997" defTabSz="912311">
              <a:lnSpc>
                <a:spcPct val="90000"/>
              </a:lnSpc>
              <a:spcBef>
                <a:spcPts val="200"/>
              </a:spcBef>
              <a:buClr>
                <a:srgbClr val="FFFFFF"/>
              </a:buClr>
              <a:defRPr/>
            </a:pPr>
            <a:r>
              <a:rPr lang="en-US" altLang="zh-CN" sz="1000" b="1" kern="0" dirty="0">
                <a:solidFill>
                  <a:srgbClr val="FFFFFF"/>
                </a:solidFill>
                <a:latin typeface="+mj-lt"/>
                <a:ea typeface="MS PGothic" pitchFamily="34" charset="-128"/>
                <a:cs typeface="Calibri" panose="020F0502020204030204" pitchFamily="34" charset="0"/>
              </a:rPr>
              <a:t>Analytics</a:t>
            </a:r>
          </a:p>
        </p:txBody>
      </p:sp>
      <p:sp>
        <p:nvSpPr>
          <p:cNvPr id="32" name="Rectangle 18">
            <a:extLst>
              <a:ext uri="{FF2B5EF4-FFF2-40B4-BE49-F238E27FC236}">
                <a16:creationId xmlns:a16="http://schemas.microsoft.com/office/drawing/2014/main" id="{2CF7333B-7D8E-4A66-A3B2-318319CD24B5}"/>
              </a:ext>
            </a:extLst>
          </p:cNvPr>
          <p:cNvSpPr>
            <a:spLocks noChangeArrowheads="1"/>
          </p:cNvSpPr>
          <p:nvPr/>
        </p:nvSpPr>
        <p:spPr bwMode="auto">
          <a:xfrm>
            <a:off x="3389690" y="3020925"/>
            <a:ext cx="3889138" cy="530915"/>
          </a:xfrm>
          <a:prstGeom prst="rect">
            <a:avLst/>
          </a:prstGeom>
          <a:noFill/>
          <a:ln w="9525">
            <a:noFill/>
            <a:miter lim="800000"/>
            <a:headEnd/>
            <a:tailEnd/>
          </a:ln>
        </p:spPr>
        <p:txBody>
          <a:bodyPr wrap="square" anchor="ctr">
            <a:spAutoFit/>
          </a:bodyPr>
          <a:lstStyle/>
          <a:p>
            <a:pPr>
              <a:lnSpc>
                <a:spcPct val="95000"/>
              </a:lnSpc>
            </a:pPr>
            <a:r>
              <a:rPr lang="en-US" sz="1000" dirty="0">
                <a:solidFill>
                  <a:srgbClr val="FFFFFF"/>
                </a:solidFill>
                <a:latin typeface="+mj-lt"/>
                <a:ea typeface="MS PGothic" pitchFamily="34" charset="-128"/>
                <a:cs typeface="Calibri" panose="020F0502020204030204" pitchFamily="34" charset="0"/>
              </a:rPr>
              <a:t>Apply logic, business rules, algorithms, statistical models and analysis combined with industry-focused management consulting methods to develop insights</a:t>
            </a:r>
          </a:p>
        </p:txBody>
      </p:sp>
      <p:sp>
        <p:nvSpPr>
          <p:cNvPr id="33" name="Rectangle 32">
            <a:extLst>
              <a:ext uri="{FF2B5EF4-FFF2-40B4-BE49-F238E27FC236}">
                <a16:creationId xmlns:a16="http://schemas.microsoft.com/office/drawing/2014/main" id="{99EF34B5-A0AA-4EE5-859B-29C1FC647B1A}"/>
              </a:ext>
            </a:extLst>
          </p:cNvPr>
          <p:cNvSpPr/>
          <p:nvPr/>
        </p:nvSpPr>
        <p:spPr bwMode="auto">
          <a:xfrm>
            <a:off x="1911454" y="3673267"/>
            <a:ext cx="4135789" cy="731458"/>
          </a:xfrm>
          <a:prstGeom prst="rect">
            <a:avLst/>
          </a:prstGeom>
          <a:solidFill>
            <a:schemeClr val="accent1"/>
          </a:solidFill>
          <a:ln w="25400" cap="flat" cmpd="sng" algn="ctr">
            <a:noFill/>
            <a:prstDash val="solid"/>
          </a:ln>
          <a:effectLst/>
        </p:spPr>
        <p:txBody>
          <a:bodyPr lIns="0" rIns="0" anchor="ctr"/>
          <a:lstStyle/>
          <a:p>
            <a:pPr marL="118997" defTabSz="912311">
              <a:lnSpc>
                <a:spcPct val="90000"/>
              </a:lnSpc>
              <a:spcBef>
                <a:spcPts val="200"/>
              </a:spcBef>
              <a:buClr>
                <a:srgbClr val="FFFFFF"/>
              </a:buClr>
              <a:defRPr/>
            </a:pPr>
            <a:r>
              <a:rPr lang="en-US" altLang="zh-CN" sz="1000" b="1" kern="0" dirty="0">
                <a:solidFill>
                  <a:srgbClr val="FFFFFF"/>
                </a:solidFill>
                <a:latin typeface="+mj-lt"/>
                <a:ea typeface="ＭＳ Ｐゴシック" pitchFamily="34" charset="-128"/>
                <a:cs typeface="Calibri" panose="020F0502020204030204" pitchFamily="34" charset="0"/>
              </a:rPr>
              <a:t>Descriptive </a:t>
            </a:r>
          </a:p>
          <a:p>
            <a:pPr marL="118997" defTabSz="912311">
              <a:lnSpc>
                <a:spcPct val="90000"/>
              </a:lnSpc>
              <a:spcBef>
                <a:spcPts val="200"/>
              </a:spcBef>
              <a:buClr>
                <a:srgbClr val="FFFFFF"/>
              </a:buClr>
              <a:defRPr/>
            </a:pPr>
            <a:r>
              <a:rPr lang="en-US" altLang="zh-CN" sz="1000" b="1" kern="0" dirty="0">
                <a:solidFill>
                  <a:srgbClr val="FFFFFF"/>
                </a:solidFill>
                <a:latin typeface="+mj-lt"/>
                <a:ea typeface="ＭＳ Ｐゴシック" pitchFamily="34" charset="-128"/>
                <a:cs typeface="Calibri" panose="020F0502020204030204" pitchFamily="34" charset="0"/>
              </a:rPr>
              <a:t>Analytics</a:t>
            </a:r>
          </a:p>
        </p:txBody>
      </p:sp>
      <p:sp>
        <p:nvSpPr>
          <p:cNvPr id="34" name="Rectangle 17">
            <a:extLst>
              <a:ext uri="{FF2B5EF4-FFF2-40B4-BE49-F238E27FC236}">
                <a16:creationId xmlns:a16="http://schemas.microsoft.com/office/drawing/2014/main" id="{5EE17F02-C38F-4227-9A94-DF4BE07E9C49}"/>
              </a:ext>
            </a:extLst>
          </p:cNvPr>
          <p:cNvSpPr>
            <a:spLocks noChangeArrowheads="1"/>
          </p:cNvSpPr>
          <p:nvPr/>
        </p:nvSpPr>
        <p:spPr bwMode="auto">
          <a:xfrm>
            <a:off x="2912676" y="3857283"/>
            <a:ext cx="3164563" cy="384721"/>
          </a:xfrm>
          <a:prstGeom prst="rect">
            <a:avLst/>
          </a:prstGeom>
          <a:noFill/>
          <a:ln w="9525">
            <a:noFill/>
            <a:miter lim="800000"/>
            <a:headEnd/>
            <a:tailEnd/>
          </a:ln>
        </p:spPr>
        <p:txBody>
          <a:bodyPr wrap="square" anchor="ctr">
            <a:spAutoFit/>
          </a:bodyPr>
          <a:lstStyle/>
          <a:p>
            <a:pPr defTabSz="913897">
              <a:lnSpc>
                <a:spcPct val="95000"/>
              </a:lnSpc>
              <a:defRPr/>
            </a:pPr>
            <a:r>
              <a:rPr lang="en-US" sz="1000" kern="0" dirty="0">
                <a:solidFill>
                  <a:srgbClr val="FFFFFF"/>
                </a:solidFill>
                <a:latin typeface="+mj-lt"/>
                <a:ea typeface="MS PGothic" pitchFamily="34" charset="-128"/>
                <a:cs typeface="Calibri" panose="020F0502020204030204" pitchFamily="34" charset="0"/>
              </a:rPr>
              <a:t>Improve business performance with appropriate, actionable, timely data and information</a:t>
            </a:r>
          </a:p>
        </p:txBody>
      </p:sp>
      <p:sp>
        <p:nvSpPr>
          <p:cNvPr id="35" name="Rectangle 34">
            <a:extLst>
              <a:ext uri="{FF2B5EF4-FFF2-40B4-BE49-F238E27FC236}">
                <a16:creationId xmlns:a16="http://schemas.microsoft.com/office/drawing/2014/main" id="{5382C7F3-3D09-4799-A641-D9858FAA263D}"/>
              </a:ext>
            </a:extLst>
          </p:cNvPr>
          <p:cNvSpPr/>
          <p:nvPr/>
        </p:nvSpPr>
        <p:spPr bwMode="auto">
          <a:xfrm>
            <a:off x="1252836" y="4445132"/>
            <a:ext cx="3364186" cy="731456"/>
          </a:xfrm>
          <a:prstGeom prst="rect">
            <a:avLst/>
          </a:prstGeom>
          <a:solidFill>
            <a:schemeClr val="accent1"/>
          </a:solidFill>
          <a:ln w="25400" cap="flat" cmpd="sng" algn="ctr">
            <a:noFill/>
            <a:prstDash val="solid"/>
          </a:ln>
          <a:effectLst/>
        </p:spPr>
        <p:txBody>
          <a:bodyPr lIns="0" rIns="0" anchor="ctr"/>
          <a:lstStyle/>
          <a:p>
            <a:pPr marL="117410" defTabSz="913897">
              <a:lnSpc>
                <a:spcPct val="90000"/>
              </a:lnSpc>
              <a:spcBef>
                <a:spcPts val="200"/>
              </a:spcBef>
              <a:defRPr/>
            </a:pPr>
            <a:r>
              <a:rPr lang="en-US" sz="1000" b="1" kern="0" dirty="0">
                <a:solidFill>
                  <a:srgbClr val="FFFFFF"/>
                </a:solidFill>
                <a:latin typeface="+mj-lt"/>
                <a:cs typeface="Calibri" panose="020F0502020204030204" pitchFamily="34" charset="0"/>
              </a:rPr>
              <a:t>Data </a:t>
            </a:r>
            <a:br>
              <a:rPr lang="en-US" sz="1000" b="1" kern="0" dirty="0">
                <a:solidFill>
                  <a:srgbClr val="FFFFFF"/>
                </a:solidFill>
                <a:latin typeface="+mj-lt"/>
                <a:cs typeface="Calibri" panose="020F0502020204030204" pitchFamily="34" charset="0"/>
              </a:rPr>
            </a:br>
            <a:r>
              <a:rPr lang="en-US" sz="1000" b="1" kern="0" dirty="0" err="1">
                <a:solidFill>
                  <a:srgbClr val="FFFFFF"/>
                </a:solidFill>
                <a:latin typeface="+mj-lt"/>
                <a:cs typeface="Calibri" panose="020F0502020204030204" pitchFamily="34" charset="0"/>
              </a:rPr>
              <a:t>mgmt</a:t>
            </a:r>
            <a:endParaRPr lang="en-US" sz="1000" b="1" kern="0" dirty="0">
              <a:solidFill>
                <a:srgbClr val="FFFFFF"/>
              </a:solidFill>
              <a:latin typeface="+mj-lt"/>
              <a:cs typeface="Calibri" panose="020F0502020204030204" pitchFamily="34" charset="0"/>
            </a:endParaRPr>
          </a:p>
        </p:txBody>
      </p:sp>
      <p:sp>
        <p:nvSpPr>
          <p:cNvPr id="36" name="Rectangle 14">
            <a:extLst>
              <a:ext uri="{FF2B5EF4-FFF2-40B4-BE49-F238E27FC236}">
                <a16:creationId xmlns:a16="http://schemas.microsoft.com/office/drawing/2014/main" id="{B7F7ED9D-78C7-4443-9649-7F7B1FA58D1B}"/>
              </a:ext>
            </a:extLst>
          </p:cNvPr>
          <p:cNvSpPr>
            <a:spLocks noChangeArrowheads="1"/>
          </p:cNvSpPr>
          <p:nvPr/>
        </p:nvSpPr>
        <p:spPr bwMode="auto">
          <a:xfrm>
            <a:off x="1779104" y="4484045"/>
            <a:ext cx="2953058" cy="677108"/>
          </a:xfrm>
          <a:prstGeom prst="rect">
            <a:avLst/>
          </a:prstGeom>
          <a:noFill/>
          <a:ln w="9525">
            <a:noFill/>
            <a:miter lim="800000"/>
            <a:headEnd/>
            <a:tailEnd/>
          </a:ln>
        </p:spPr>
        <p:txBody>
          <a:bodyPr wrap="square" anchor="ctr">
            <a:spAutoFit/>
          </a:bodyPr>
          <a:lstStyle/>
          <a:p>
            <a:pPr>
              <a:lnSpc>
                <a:spcPct val="95000"/>
              </a:lnSpc>
            </a:pPr>
            <a:r>
              <a:rPr lang="en-US" sz="1000" dirty="0">
                <a:solidFill>
                  <a:srgbClr val="FFFFFF"/>
                </a:solidFill>
                <a:latin typeface="+mj-lt"/>
                <a:ea typeface="MS PGothic" pitchFamily="34" charset="-128"/>
                <a:cs typeface="Calibri" panose="020F0502020204030204" pitchFamily="34" charset="0"/>
              </a:rPr>
              <a:t>Improve business process and insights with information strategy, architecture and governance to achieve a ‘single source of the truth’</a:t>
            </a:r>
          </a:p>
        </p:txBody>
      </p:sp>
      <p:grpSp>
        <p:nvGrpSpPr>
          <p:cNvPr id="48" name="Group 47">
            <a:extLst>
              <a:ext uri="{FF2B5EF4-FFF2-40B4-BE49-F238E27FC236}">
                <a16:creationId xmlns:a16="http://schemas.microsoft.com/office/drawing/2014/main" id="{6B7F12FB-F74D-ADA8-07FC-87710A3890C3}"/>
              </a:ext>
            </a:extLst>
          </p:cNvPr>
          <p:cNvGrpSpPr/>
          <p:nvPr/>
        </p:nvGrpSpPr>
        <p:grpSpPr>
          <a:xfrm>
            <a:off x="10366534" y="2106134"/>
            <a:ext cx="285848" cy="3939568"/>
            <a:chOff x="10253736" y="2106134"/>
            <a:chExt cx="486590" cy="3939568"/>
          </a:xfrm>
        </p:grpSpPr>
        <p:sp>
          <p:nvSpPr>
            <p:cNvPr id="37" name="Left Brace 36">
              <a:extLst>
                <a:ext uri="{FF2B5EF4-FFF2-40B4-BE49-F238E27FC236}">
                  <a16:creationId xmlns:a16="http://schemas.microsoft.com/office/drawing/2014/main" id="{A7ADA5DB-3298-4DB0-B71B-37ED13295AB9}"/>
                </a:ext>
              </a:extLst>
            </p:cNvPr>
            <p:cNvSpPr/>
            <p:nvPr/>
          </p:nvSpPr>
          <p:spPr>
            <a:xfrm rot="10800000">
              <a:off x="10253736" y="2106134"/>
              <a:ext cx="477657" cy="2262676"/>
            </a:xfrm>
            <a:prstGeom prst="leftBrace">
              <a:avLst>
                <a:gd name="adj1" fmla="val 45788"/>
                <a:gd name="adj2" fmla="val 50000"/>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000" dirty="0">
                <a:solidFill>
                  <a:srgbClr val="000000"/>
                </a:solidFill>
                <a:latin typeface="+mj-lt"/>
                <a:cs typeface="Calibri" panose="020F0502020204030204" pitchFamily="34" charset="0"/>
              </a:endParaRPr>
            </a:p>
          </p:txBody>
        </p:sp>
        <p:sp>
          <p:nvSpPr>
            <p:cNvPr id="38" name="Left Brace 37">
              <a:extLst>
                <a:ext uri="{FF2B5EF4-FFF2-40B4-BE49-F238E27FC236}">
                  <a16:creationId xmlns:a16="http://schemas.microsoft.com/office/drawing/2014/main" id="{503E14D8-B019-4D8F-8A1C-D08A376AA0A7}"/>
                </a:ext>
              </a:extLst>
            </p:cNvPr>
            <p:cNvSpPr/>
            <p:nvPr/>
          </p:nvSpPr>
          <p:spPr>
            <a:xfrm rot="10800000">
              <a:off x="10262669" y="4398827"/>
              <a:ext cx="477657" cy="1646875"/>
            </a:xfrm>
            <a:prstGeom prst="leftBrace">
              <a:avLst>
                <a:gd name="adj1" fmla="val 53071"/>
                <a:gd name="adj2" fmla="val 50000"/>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000" dirty="0">
                <a:solidFill>
                  <a:srgbClr val="000000"/>
                </a:solidFill>
                <a:latin typeface="+mj-lt"/>
                <a:cs typeface="Calibri" panose="020F0502020204030204" pitchFamily="34" charset="0"/>
              </a:endParaRPr>
            </a:p>
          </p:txBody>
        </p:sp>
      </p:grpSp>
      <p:sp>
        <p:nvSpPr>
          <p:cNvPr id="39" name="TextBox 38">
            <a:extLst>
              <a:ext uri="{FF2B5EF4-FFF2-40B4-BE49-F238E27FC236}">
                <a16:creationId xmlns:a16="http://schemas.microsoft.com/office/drawing/2014/main" id="{9DFA0836-0AE7-48D8-B659-1EBBCADB443F}"/>
              </a:ext>
            </a:extLst>
          </p:cNvPr>
          <p:cNvSpPr txBox="1"/>
          <p:nvPr/>
        </p:nvSpPr>
        <p:spPr>
          <a:xfrm>
            <a:off x="10628236" y="2758861"/>
            <a:ext cx="952836" cy="861774"/>
          </a:xfrm>
          <a:prstGeom prst="rect">
            <a:avLst/>
          </a:prstGeom>
          <a:noFill/>
        </p:spPr>
        <p:txBody>
          <a:bodyPr wrap="square" rtlCol="0">
            <a:spAutoFit/>
          </a:bodyPr>
          <a:lstStyle/>
          <a:p>
            <a:pPr fontAlgn="base">
              <a:spcBef>
                <a:spcPct val="50000"/>
              </a:spcBef>
              <a:spcAft>
                <a:spcPct val="0"/>
              </a:spcAft>
              <a:buClr>
                <a:srgbClr val="F0AB00"/>
              </a:buClr>
              <a:buSzPct val="80000"/>
            </a:pPr>
            <a:r>
              <a:rPr lang="en-US" sz="1000" b="1" kern="0" dirty="0">
                <a:solidFill>
                  <a:srgbClr val="B0B7BB">
                    <a:lumMod val="25000"/>
                  </a:srgbClr>
                </a:solidFill>
                <a:latin typeface="+mj-lt"/>
                <a:ea typeface="Arial Unicode MS" pitchFamily="34" charset="-128"/>
                <a:cs typeface="Calibri" panose="020F0502020204030204" pitchFamily="34" charset="0"/>
              </a:rPr>
              <a:t>Proactive, intelligent and self-learned decisions</a:t>
            </a:r>
          </a:p>
        </p:txBody>
      </p:sp>
      <p:sp>
        <p:nvSpPr>
          <p:cNvPr id="40" name="TextBox 39">
            <a:extLst>
              <a:ext uri="{FF2B5EF4-FFF2-40B4-BE49-F238E27FC236}">
                <a16:creationId xmlns:a16="http://schemas.microsoft.com/office/drawing/2014/main" id="{0E58D4EE-380C-4A02-BC0E-6AC30E01A0B5}"/>
              </a:ext>
            </a:extLst>
          </p:cNvPr>
          <p:cNvSpPr txBox="1"/>
          <p:nvPr/>
        </p:nvSpPr>
        <p:spPr>
          <a:xfrm>
            <a:off x="10837433" y="5071120"/>
            <a:ext cx="820794" cy="246221"/>
          </a:xfrm>
          <a:prstGeom prst="rect">
            <a:avLst/>
          </a:prstGeom>
          <a:noFill/>
        </p:spPr>
        <p:txBody>
          <a:bodyPr wrap="square" rtlCol="0">
            <a:spAutoFit/>
          </a:bodyPr>
          <a:lstStyle/>
          <a:p>
            <a:pPr fontAlgn="base">
              <a:spcBef>
                <a:spcPct val="50000"/>
              </a:spcBef>
              <a:spcAft>
                <a:spcPct val="0"/>
              </a:spcAft>
              <a:buClr>
                <a:srgbClr val="F0AB00"/>
              </a:buClr>
              <a:buSzPct val="80000"/>
            </a:pPr>
            <a:r>
              <a:rPr lang="en-US" sz="1000" b="1" kern="0" dirty="0">
                <a:solidFill>
                  <a:srgbClr val="B0B7BB">
                    <a:lumMod val="25000"/>
                  </a:srgbClr>
                </a:solidFill>
                <a:latin typeface="+mj-lt"/>
                <a:ea typeface="Arial Unicode MS" pitchFamily="34" charset="-128"/>
                <a:cs typeface="Calibri" panose="020F0502020204030204" pitchFamily="34" charset="0"/>
              </a:rPr>
              <a:t>Reactive</a:t>
            </a:r>
          </a:p>
        </p:txBody>
      </p:sp>
      <p:sp>
        <p:nvSpPr>
          <p:cNvPr id="47" name="Freeform 39">
            <a:extLst>
              <a:ext uri="{FF2B5EF4-FFF2-40B4-BE49-F238E27FC236}">
                <a16:creationId xmlns:a16="http://schemas.microsoft.com/office/drawing/2014/main" id="{F00EA84E-78EC-96E9-7B69-09DDD734972A}"/>
              </a:ext>
            </a:extLst>
          </p:cNvPr>
          <p:cNvSpPr/>
          <p:nvPr/>
        </p:nvSpPr>
        <p:spPr bwMode="gray">
          <a:xfrm>
            <a:off x="580134" y="2114681"/>
            <a:ext cx="9737173" cy="4021265"/>
          </a:xfrm>
          <a:custGeom>
            <a:avLst/>
            <a:gdLst>
              <a:gd name="connsiteX0" fmla="*/ 0 w 7634515"/>
              <a:gd name="connsiteY0" fmla="*/ 3556000 h 3556000"/>
              <a:gd name="connsiteX1" fmla="*/ 4528458 w 7634515"/>
              <a:gd name="connsiteY1" fmla="*/ 2859314 h 3556000"/>
              <a:gd name="connsiteX2" fmla="*/ 7634515 w 7634515"/>
              <a:gd name="connsiteY2" fmla="*/ 0 h 3556000"/>
              <a:gd name="connsiteX0" fmla="*/ 0 w 7634515"/>
              <a:gd name="connsiteY0" fmla="*/ 3556000 h 3656395"/>
              <a:gd name="connsiteX1" fmla="*/ 4528458 w 7634515"/>
              <a:gd name="connsiteY1" fmla="*/ 2859314 h 3656395"/>
              <a:gd name="connsiteX2" fmla="*/ 7634515 w 7634515"/>
              <a:gd name="connsiteY2" fmla="*/ 0 h 3656395"/>
              <a:gd name="connsiteX0" fmla="*/ 0 w 7634515"/>
              <a:gd name="connsiteY0" fmla="*/ 3556000 h 3556000"/>
              <a:gd name="connsiteX1" fmla="*/ 4528458 w 7634515"/>
              <a:gd name="connsiteY1" fmla="*/ 2859314 h 3556000"/>
              <a:gd name="connsiteX2" fmla="*/ 7634515 w 7634515"/>
              <a:gd name="connsiteY2" fmla="*/ 0 h 3556000"/>
              <a:gd name="connsiteX0" fmla="*/ 0 w 7634515"/>
              <a:gd name="connsiteY0" fmla="*/ 3556000 h 3556000"/>
              <a:gd name="connsiteX1" fmla="*/ 4574178 w 7634515"/>
              <a:gd name="connsiteY1" fmla="*/ 2813594 h 3556000"/>
              <a:gd name="connsiteX2" fmla="*/ 7634515 w 7634515"/>
              <a:gd name="connsiteY2" fmla="*/ 0 h 3556000"/>
              <a:gd name="connsiteX0" fmla="*/ 0 w 7634515"/>
              <a:gd name="connsiteY0" fmla="*/ 3556000 h 3556000"/>
              <a:gd name="connsiteX1" fmla="*/ 4574178 w 7634515"/>
              <a:gd name="connsiteY1" fmla="*/ 2813594 h 3556000"/>
              <a:gd name="connsiteX2" fmla="*/ 7634515 w 7634515"/>
              <a:gd name="connsiteY2" fmla="*/ 0 h 3556000"/>
              <a:gd name="connsiteX0" fmla="*/ 0 w 7672615"/>
              <a:gd name="connsiteY0" fmla="*/ 3563620 h 3563620"/>
              <a:gd name="connsiteX1" fmla="*/ 4574178 w 7672615"/>
              <a:gd name="connsiteY1" fmla="*/ 2821214 h 3563620"/>
              <a:gd name="connsiteX2" fmla="*/ 7672615 w 7672615"/>
              <a:gd name="connsiteY2" fmla="*/ 0 h 3563620"/>
              <a:gd name="connsiteX0" fmla="*/ 0 w 7672615"/>
              <a:gd name="connsiteY0" fmla="*/ 3563620 h 3563620"/>
              <a:gd name="connsiteX1" fmla="*/ 4574178 w 7672615"/>
              <a:gd name="connsiteY1" fmla="*/ 2821214 h 3563620"/>
              <a:gd name="connsiteX2" fmla="*/ 7672615 w 7672615"/>
              <a:gd name="connsiteY2" fmla="*/ 0 h 3563620"/>
              <a:gd name="connsiteX0" fmla="*/ 0 w 7672615"/>
              <a:gd name="connsiteY0" fmla="*/ 3563620 h 3563620"/>
              <a:gd name="connsiteX1" fmla="*/ 4574178 w 7672615"/>
              <a:gd name="connsiteY1" fmla="*/ 2821214 h 3563620"/>
              <a:gd name="connsiteX2" fmla="*/ 7672615 w 7672615"/>
              <a:gd name="connsiteY2" fmla="*/ 0 h 3563620"/>
              <a:gd name="connsiteX0" fmla="*/ 0 w 7672615"/>
              <a:gd name="connsiteY0" fmla="*/ 3563620 h 3563620"/>
              <a:gd name="connsiteX1" fmla="*/ 4574178 w 7672615"/>
              <a:gd name="connsiteY1" fmla="*/ 2821214 h 3563620"/>
              <a:gd name="connsiteX2" fmla="*/ 7672615 w 7672615"/>
              <a:gd name="connsiteY2" fmla="*/ 0 h 3563620"/>
              <a:gd name="connsiteX0" fmla="*/ 0 w 7672615"/>
              <a:gd name="connsiteY0" fmla="*/ 3563620 h 3563620"/>
              <a:gd name="connsiteX1" fmla="*/ 4574178 w 7672615"/>
              <a:gd name="connsiteY1" fmla="*/ 2821214 h 3563620"/>
              <a:gd name="connsiteX2" fmla="*/ 7672615 w 7672615"/>
              <a:gd name="connsiteY2" fmla="*/ 0 h 3563620"/>
              <a:gd name="connsiteX0" fmla="*/ 0 w 7642135"/>
              <a:gd name="connsiteY0" fmla="*/ 3578860 h 3578860"/>
              <a:gd name="connsiteX1" fmla="*/ 4543698 w 7642135"/>
              <a:gd name="connsiteY1" fmla="*/ 2821214 h 3578860"/>
              <a:gd name="connsiteX2" fmla="*/ 7642135 w 7642135"/>
              <a:gd name="connsiteY2" fmla="*/ 0 h 3578860"/>
              <a:gd name="connsiteX0" fmla="*/ 0 w 7642135"/>
              <a:gd name="connsiteY0" fmla="*/ 3578860 h 3578860"/>
              <a:gd name="connsiteX1" fmla="*/ 4543698 w 7642135"/>
              <a:gd name="connsiteY1" fmla="*/ 2821214 h 3578860"/>
              <a:gd name="connsiteX2" fmla="*/ 7642135 w 7642135"/>
              <a:gd name="connsiteY2" fmla="*/ 0 h 3578860"/>
              <a:gd name="connsiteX0" fmla="*/ 0 w 7642135"/>
              <a:gd name="connsiteY0" fmla="*/ 3578860 h 3578860"/>
              <a:gd name="connsiteX1" fmla="*/ 4543698 w 7642135"/>
              <a:gd name="connsiteY1" fmla="*/ 2821214 h 3578860"/>
              <a:gd name="connsiteX2" fmla="*/ 7642135 w 7642135"/>
              <a:gd name="connsiteY2" fmla="*/ 0 h 3578860"/>
              <a:gd name="connsiteX0" fmla="*/ 0 w 7642135"/>
              <a:gd name="connsiteY0" fmla="*/ 3578860 h 3578860"/>
              <a:gd name="connsiteX1" fmla="*/ 4543698 w 7642135"/>
              <a:gd name="connsiteY1" fmla="*/ 2821214 h 3578860"/>
              <a:gd name="connsiteX2" fmla="*/ 7642135 w 7642135"/>
              <a:gd name="connsiteY2" fmla="*/ 0 h 3578860"/>
            </a:gdLst>
            <a:ahLst/>
            <a:cxnLst>
              <a:cxn ang="0">
                <a:pos x="connsiteX0" y="connsiteY0"/>
              </a:cxn>
              <a:cxn ang="0">
                <a:pos x="connsiteX1" y="connsiteY1"/>
              </a:cxn>
              <a:cxn ang="0">
                <a:pos x="connsiteX2" y="connsiteY2"/>
              </a:cxn>
            </a:cxnLst>
            <a:rect l="l" t="t" r="r" b="b"/>
            <a:pathLst>
              <a:path w="7642135" h="3578860">
                <a:moveTo>
                  <a:pt x="0" y="3578860"/>
                </a:moveTo>
                <a:cubicBezTo>
                  <a:pt x="1940439" y="3519230"/>
                  <a:pt x="3445269" y="3257671"/>
                  <a:pt x="4543698" y="2821214"/>
                </a:cubicBezTo>
                <a:cubicBezTo>
                  <a:pt x="5642127" y="2384757"/>
                  <a:pt x="7289196" y="1613383"/>
                  <a:pt x="7642135" y="0"/>
                </a:cubicBezTo>
              </a:path>
            </a:pathLst>
          </a:custGeom>
          <a:noFill/>
          <a:ln w="28575" cmpd="sng">
            <a:solidFill>
              <a:schemeClr val="accent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IN" sz="1600" dirty="0">
              <a:solidFill>
                <a:prstClr val="white"/>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5618754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A829612-B123-7119-84C2-318D7C3C0C05}"/>
              </a:ext>
            </a:extLst>
          </p:cNvPr>
          <p:cNvSpPr>
            <a:spLocks noGrp="1"/>
          </p:cNvSpPr>
          <p:nvPr>
            <p:ph type="sldNum" sz="quarter" idx="12"/>
          </p:nvPr>
        </p:nvSpPr>
        <p:spPr/>
        <p:txBody>
          <a:bodyPr/>
          <a:lstStyle/>
          <a:p>
            <a:fld id="{33C27F37-4D97-F84C-9FA0-B0298962BDCE}" type="slidenum">
              <a:rPr lang="en-US" smtClean="0"/>
              <a:t>6</a:t>
            </a:fld>
            <a:endParaRPr lang="en-US" dirty="0"/>
          </a:p>
        </p:txBody>
      </p:sp>
      <p:sp>
        <p:nvSpPr>
          <p:cNvPr id="3" name="Text Placeholder 2">
            <a:extLst>
              <a:ext uri="{FF2B5EF4-FFF2-40B4-BE49-F238E27FC236}">
                <a16:creationId xmlns:a16="http://schemas.microsoft.com/office/drawing/2014/main" id="{16EED419-BCF7-9B98-DBDB-54BA01C10B7D}"/>
              </a:ext>
            </a:extLst>
          </p:cNvPr>
          <p:cNvSpPr>
            <a:spLocks noGrp="1"/>
          </p:cNvSpPr>
          <p:nvPr>
            <p:ph type="body" sz="quarter" idx="13"/>
          </p:nvPr>
        </p:nvSpPr>
        <p:spPr/>
        <p:txBody>
          <a:bodyPr/>
          <a:lstStyle/>
          <a:p>
            <a:r>
              <a:rPr lang="en-US" dirty="0"/>
              <a:t>Combine leading practices with those of commonly utilized industry models (e.g., EDMC-DCAM and DAMA-DMBoK) to ensure holistic, industry comparable analysis and recommendations that are tailored your specific circumstances and maturity goals.</a:t>
            </a:r>
          </a:p>
        </p:txBody>
      </p:sp>
      <p:sp>
        <p:nvSpPr>
          <p:cNvPr id="4" name="Title 3">
            <a:extLst>
              <a:ext uri="{FF2B5EF4-FFF2-40B4-BE49-F238E27FC236}">
                <a16:creationId xmlns:a16="http://schemas.microsoft.com/office/drawing/2014/main" id="{41A76F0A-9B5E-166C-795E-B2F6E8688E2A}"/>
              </a:ext>
            </a:extLst>
          </p:cNvPr>
          <p:cNvSpPr>
            <a:spLocks noGrp="1"/>
          </p:cNvSpPr>
          <p:nvPr>
            <p:ph type="title"/>
          </p:nvPr>
        </p:nvSpPr>
        <p:spPr/>
        <p:txBody>
          <a:bodyPr/>
          <a:lstStyle/>
          <a:p>
            <a:r>
              <a:rPr lang="en-US" dirty="0"/>
              <a:t>Getting started: Understand your maturity</a:t>
            </a:r>
            <a:endParaRPr lang="de-DE" dirty="0"/>
          </a:p>
        </p:txBody>
      </p:sp>
      <p:grpSp>
        <p:nvGrpSpPr>
          <p:cNvPr id="23" name="Group 22">
            <a:extLst>
              <a:ext uri="{FF2B5EF4-FFF2-40B4-BE49-F238E27FC236}">
                <a16:creationId xmlns:a16="http://schemas.microsoft.com/office/drawing/2014/main" id="{5F85BF96-D044-7AAC-8DD3-CDF246D8E6E3}"/>
              </a:ext>
            </a:extLst>
          </p:cNvPr>
          <p:cNvGrpSpPr/>
          <p:nvPr/>
        </p:nvGrpSpPr>
        <p:grpSpPr>
          <a:xfrm>
            <a:off x="587374" y="1813750"/>
            <a:ext cx="10653335" cy="1261641"/>
            <a:chOff x="587375" y="1813750"/>
            <a:chExt cx="10580830" cy="1261641"/>
          </a:xfrm>
        </p:grpSpPr>
        <p:grpSp>
          <p:nvGrpSpPr>
            <p:cNvPr id="7" name="Group 6">
              <a:extLst>
                <a:ext uri="{FF2B5EF4-FFF2-40B4-BE49-F238E27FC236}">
                  <a16:creationId xmlns:a16="http://schemas.microsoft.com/office/drawing/2014/main" id="{CEB332EF-2219-82FF-7A9F-B25D7F288FC0}"/>
                </a:ext>
              </a:extLst>
            </p:cNvPr>
            <p:cNvGrpSpPr/>
            <p:nvPr/>
          </p:nvGrpSpPr>
          <p:grpSpPr>
            <a:xfrm>
              <a:off x="587375" y="1813750"/>
              <a:ext cx="10580830" cy="443201"/>
              <a:chOff x="586892" y="1371600"/>
              <a:chExt cx="9434102" cy="443201"/>
            </a:xfrm>
          </p:grpSpPr>
          <p:sp>
            <p:nvSpPr>
              <p:cNvPr id="8" name="Rectangle 7">
                <a:extLst>
                  <a:ext uri="{FF2B5EF4-FFF2-40B4-BE49-F238E27FC236}">
                    <a16:creationId xmlns:a16="http://schemas.microsoft.com/office/drawing/2014/main" id="{3AA1E05B-B741-E87A-C4B2-F2311C56BBB1}"/>
                  </a:ext>
                </a:extLst>
              </p:cNvPr>
              <p:cNvSpPr/>
              <p:nvPr/>
            </p:nvSpPr>
            <p:spPr>
              <a:xfrm>
                <a:off x="586892" y="1371600"/>
                <a:ext cx="2139116" cy="443201"/>
              </a:xfrm>
              <a:prstGeom prst="rect">
                <a:avLst/>
              </a:prstGeom>
              <a:solidFill>
                <a:srgbClr val="004068"/>
              </a:solidFill>
              <a:ln w="12700" cap="flat" cmpd="sng" algn="ctr">
                <a:noFill/>
                <a:prstDash val="solid"/>
                <a:miter lim="800000"/>
              </a:ln>
              <a:effectLst/>
            </p:spPr>
            <p:txBody>
              <a:bodyPr rtlCol="0" anchor="ctr"/>
              <a:lstStyle/>
              <a:p>
                <a:pPr marR="0" lvl="0" indent="0" defTabSz="457178" fontAlgn="auto">
                  <a:lnSpc>
                    <a:spcPct val="100000"/>
                  </a:lnSpc>
                  <a:spcBef>
                    <a:spcPts val="0"/>
                  </a:spcBef>
                  <a:spcAft>
                    <a:spcPts val="0"/>
                  </a:spcAft>
                  <a:buClrTx/>
                  <a:buSzTx/>
                  <a:buFontTx/>
                  <a:buNone/>
                  <a:tabLst/>
                  <a:defRPr/>
                </a:pPr>
                <a:r>
                  <a:rPr lang="en-US" sz="1600" dirty="0">
                    <a:solidFill>
                      <a:schemeClr val="bg1"/>
                    </a:solidFill>
                    <a:latin typeface="Barlow Condensed Medium" panose="00000606000000000000" pitchFamily="2" charset="0"/>
                  </a:rPr>
                  <a:t>Phase I</a:t>
                </a:r>
              </a:p>
            </p:txBody>
          </p:sp>
          <p:sp>
            <p:nvSpPr>
              <p:cNvPr id="9" name="Rectangle 8">
                <a:extLst>
                  <a:ext uri="{FF2B5EF4-FFF2-40B4-BE49-F238E27FC236}">
                    <a16:creationId xmlns:a16="http://schemas.microsoft.com/office/drawing/2014/main" id="{5A2A8960-8998-FE3F-8F39-04D2EE0534D0}"/>
                  </a:ext>
                </a:extLst>
              </p:cNvPr>
              <p:cNvSpPr/>
              <p:nvPr/>
            </p:nvSpPr>
            <p:spPr>
              <a:xfrm>
                <a:off x="3018554" y="1371600"/>
                <a:ext cx="2139116" cy="443201"/>
              </a:xfrm>
              <a:prstGeom prst="rect">
                <a:avLst/>
              </a:prstGeom>
              <a:solidFill>
                <a:srgbClr val="5D7B9A"/>
              </a:solidFill>
              <a:ln w="12700" cap="flat" cmpd="sng" algn="ctr">
                <a:noFill/>
                <a:prstDash val="solid"/>
                <a:miter lim="800000"/>
              </a:ln>
              <a:effectLst/>
            </p:spPr>
            <p:txBody>
              <a:bodyPr rtlCol="0" anchor="ctr"/>
              <a:lstStyle/>
              <a:p>
                <a:pPr marR="0" lvl="0" indent="0" defTabSz="457178" fontAlgn="auto">
                  <a:lnSpc>
                    <a:spcPct val="100000"/>
                  </a:lnSpc>
                  <a:spcBef>
                    <a:spcPts val="0"/>
                  </a:spcBef>
                  <a:spcAft>
                    <a:spcPts val="0"/>
                  </a:spcAft>
                  <a:buClrTx/>
                  <a:buSzTx/>
                  <a:buFontTx/>
                  <a:buNone/>
                  <a:tabLst/>
                  <a:defRPr/>
                </a:pPr>
                <a:r>
                  <a:rPr lang="en-US" sz="1600" dirty="0">
                    <a:solidFill>
                      <a:schemeClr val="bg1"/>
                    </a:solidFill>
                    <a:latin typeface="Barlow Condensed Medium" panose="00000606000000000000" pitchFamily="2" charset="0"/>
                  </a:rPr>
                  <a:t>Phase II</a:t>
                </a:r>
              </a:p>
            </p:txBody>
          </p:sp>
          <p:sp>
            <p:nvSpPr>
              <p:cNvPr id="10" name="Rectangle 9">
                <a:extLst>
                  <a:ext uri="{FF2B5EF4-FFF2-40B4-BE49-F238E27FC236}">
                    <a16:creationId xmlns:a16="http://schemas.microsoft.com/office/drawing/2014/main" id="{795A2673-DB0D-DACB-6EC7-39F190AD6A6F}"/>
                  </a:ext>
                </a:extLst>
              </p:cNvPr>
              <p:cNvSpPr/>
              <p:nvPr/>
            </p:nvSpPr>
            <p:spPr>
              <a:xfrm>
                <a:off x="5450216" y="1371600"/>
                <a:ext cx="2139116" cy="443201"/>
              </a:xfrm>
              <a:prstGeom prst="rect">
                <a:avLst/>
              </a:prstGeom>
              <a:solidFill>
                <a:srgbClr val="809FB3"/>
              </a:solidFill>
              <a:ln w="12700" cap="flat" cmpd="sng" algn="ctr">
                <a:noFill/>
                <a:prstDash val="solid"/>
                <a:miter lim="800000"/>
              </a:ln>
              <a:effectLst/>
            </p:spPr>
            <p:txBody>
              <a:bodyPr rtlCol="0" anchor="ctr"/>
              <a:lstStyle/>
              <a:p>
                <a:pPr marR="0" lvl="0" indent="0" defTabSz="457178" fontAlgn="auto">
                  <a:lnSpc>
                    <a:spcPct val="100000"/>
                  </a:lnSpc>
                  <a:spcBef>
                    <a:spcPts val="0"/>
                  </a:spcBef>
                  <a:spcAft>
                    <a:spcPts val="0"/>
                  </a:spcAft>
                  <a:buClrTx/>
                  <a:buSzTx/>
                  <a:buFontTx/>
                  <a:buNone/>
                  <a:tabLst/>
                  <a:defRPr/>
                </a:pPr>
                <a:r>
                  <a:rPr lang="en-US" sz="1600" dirty="0">
                    <a:solidFill>
                      <a:schemeClr val="bg1"/>
                    </a:solidFill>
                    <a:latin typeface="Barlow Condensed Medium" panose="00000606000000000000" pitchFamily="2" charset="0"/>
                  </a:rPr>
                  <a:t>Phase III</a:t>
                </a:r>
              </a:p>
            </p:txBody>
          </p:sp>
          <p:sp>
            <p:nvSpPr>
              <p:cNvPr id="11" name="Rectangle 10">
                <a:extLst>
                  <a:ext uri="{FF2B5EF4-FFF2-40B4-BE49-F238E27FC236}">
                    <a16:creationId xmlns:a16="http://schemas.microsoft.com/office/drawing/2014/main" id="{3214B96C-5A32-F8D9-EB5F-75BE5EB1FBD2}"/>
                  </a:ext>
                </a:extLst>
              </p:cNvPr>
              <p:cNvSpPr/>
              <p:nvPr/>
            </p:nvSpPr>
            <p:spPr>
              <a:xfrm>
                <a:off x="7881878" y="1371600"/>
                <a:ext cx="2139116" cy="443201"/>
              </a:xfrm>
              <a:prstGeom prst="rect">
                <a:avLst/>
              </a:prstGeom>
              <a:solidFill>
                <a:srgbClr val="80D0DB"/>
              </a:solidFill>
              <a:ln w="12700" cap="flat" cmpd="sng" algn="ctr">
                <a:noFill/>
                <a:prstDash val="solid"/>
                <a:miter lim="800000"/>
              </a:ln>
              <a:effectLst/>
            </p:spPr>
            <p:txBody>
              <a:bodyPr rtlCol="0" anchor="ctr"/>
              <a:lstStyle/>
              <a:p>
                <a:pPr marR="0" lvl="0" indent="0" defTabSz="457178" fontAlgn="auto">
                  <a:lnSpc>
                    <a:spcPct val="100000"/>
                  </a:lnSpc>
                  <a:spcBef>
                    <a:spcPts val="0"/>
                  </a:spcBef>
                  <a:spcAft>
                    <a:spcPts val="0"/>
                  </a:spcAft>
                  <a:buClrTx/>
                  <a:buSzTx/>
                  <a:buFontTx/>
                  <a:buNone/>
                  <a:tabLst/>
                  <a:defRPr/>
                </a:pPr>
                <a:r>
                  <a:rPr lang="en-US" sz="1600" dirty="0">
                    <a:solidFill>
                      <a:schemeClr val="bg1"/>
                    </a:solidFill>
                    <a:latin typeface="Barlow Condensed Medium" panose="00000606000000000000" pitchFamily="2" charset="0"/>
                  </a:rPr>
                  <a:t>Phase IV</a:t>
                </a:r>
              </a:p>
            </p:txBody>
          </p:sp>
        </p:grpSp>
        <p:grpSp>
          <p:nvGrpSpPr>
            <p:cNvPr id="12" name="Group 11">
              <a:extLst>
                <a:ext uri="{FF2B5EF4-FFF2-40B4-BE49-F238E27FC236}">
                  <a16:creationId xmlns:a16="http://schemas.microsoft.com/office/drawing/2014/main" id="{1604A6AC-6062-6C07-A848-EAD6DDFDD29B}"/>
                </a:ext>
              </a:extLst>
            </p:cNvPr>
            <p:cNvGrpSpPr/>
            <p:nvPr/>
          </p:nvGrpSpPr>
          <p:grpSpPr>
            <a:xfrm>
              <a:off x="587375" y="2298703"/>
              <a:ext cx="10580830" cy="776688"/>
              <a:chOff x="586892" y="1371600"/>
              <a:chExt cx="9434102" cy="443201"/>
            </a:xfrm>
            <a:solidFill>
              <a:srgbClr val="809FB3">
                <a:lumMod val="20000"/>
                <a:lumOff val="80000"/>
                <a:alpha val="50000"/>
              </a:srgbClr>
            </a:solidFill>
          </p:grpSpPr>
          <p:sp>
            <p:nvSpPr>
              <p:cNvPr id="13" name="Rectangle 12">
                <a:extLst>
                  <a:ext uri="{FF2B5EF4-FFF2-40B4-BE49-F238E27FC236}">
                    <a16:creationId xmlns:a16="http://schemas.microsoft.com/office/drawing/2014/main" id="{D2870D65-6103-A4CC-F0B9-0455A163866B}"/>
                  </a:ext>
                </a:extLst>
              </p:cNvPr>
              <p:cNvSpPr/>
              <p:nvPr/>
            </p:nvSpPr>
            <p:spPr>
              <a:xfrm>
                <a:off x="586892" y="1371600"/>
                <a:ext cx="2139116" cy="443201"/>
              </a:xfrm>
              <a:prstGeom prst="rect">
                <a:avLst/>
              </a:prstGeom>
              <a:grpFill/>
              <a:ln w="12700" cap="flat" cmpd="sng" algn="ctr">
                <a:noFill/>
                <a:prstDash val="solid"/>
                <a:miter lim="800000"/>
              </a:ln>
              <a:effectLst/>
            </p:spPr>
            <p:txBody>
              <a:bodyPr rtlCol="0" anchor="ctr"/>
              <a:lstStyle/>
              <a:p>
                <a:pPr marL="0" marR="0" lvl="0" indent="0" algn="ctr" defTabSz="444489"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000000"/>
                    </a:solidFill>
                    <a:effectLst/>
                    <a:uLnTx/>
                    <a:uFillTx/>
                    <a:latin typeface="Arial" panose="020B0604020202020204"/>
                    <a:ea typeface="+mn-ea"/>
                    <a:cs typeface="+mn-cs"/>
                  </a:rPr>
                  <a:t>Program assessment </a:t>
                </a:r>
              </a:p>
              <a:p>
                <a:pPr marL="0" marR="0" lvl="0" indent="0" algn="ctr" defTabSz="444489"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000000"/>
                    </a:solidFill>
                    <a:effectLst/>
                    <a:uLnTx/>
                    <a:uFillTx/>
                    <a:latin typeface="Arial" panose="020B0604020202020204"/>
                    <a:ea typeface="+mn-ea"/>
                    <a:cs typeface="+mn-cs"/>
                  </a:rPr>
                  <a:t>&amp; gaps</a:t>
                </a:r>
              </a:p>
              <a:p>
                <a:pPr marL="0" marR="0" lvl="0" indent="0" algn="ctr" defTabSz="444489"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000000"/>
                    </a:solidFill>
                    <a:effectLst/>
                    <a:uLnTx/>
                    <a:uFillTx/>
                    <a:latin typeface="Arial" panose="020B0604020202020204"/>
                    <a:ea typeface="+mn-ea"/>
                    <a:cs typeface="+mn-cs"/>
                  </a:rPr>
                  <a:t>(4-6 weeks)</a:t>
                </a:r>
              </a:p>
            </p:txBody>
          </p:sp>
          <p:sp>
            <p:nvSpPr>
              <p:cNvPr id="14" name="Rectangle 13">
                <a:extLst>
                  <a:ext uri="{FF2B5EF4-FFF2-40B4-BE49-F238E27FC236}">
                    <a16:creationId xmlns:a16="http://schemas.microsoft.com/office/drawing/2014/main" id="{3CA18317-C9D4-E430-CE33-AEC724FCC0C6}"/>
                  </a:ext>
                </a:extLst>
              </p:cNvPr>
              <p:cNvSpPr/>
              <p:nvPr/>
            </p:nvSpPr>
            <p:spPr>
              <a:xfrm>
                <a:off x="3018554" y="1371600"/>
                <a:ext cx="2139116" cy="443201"/>
              </a:xfrm>
              <a:prstGeom prst="rect">
                <a:avLst/>
              </a:prstGeom>
              <a:grpFill/>
              <a:ln w="12700" cap="flat" cmpd="sng" algn="ctr">
                <a:noFill/>
                <a:prstDash val="solid"/>
                <a:miter lim="800000"/>
              </a:ln>
              <a:effectLst/>
            </p:spPr>
            <p:txBody>
              <a:bodyPr rtlCol="0" anchor="ctr"/>
              <a:lstStyle/>
              <a:p>
                <a:pPr marL="0" marR="0" lvl="0" indent="0" algn="ctr" defTabSz="444489"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000000"/>
                    </a:solidFill>
                    <a:effectLst/>
                    <a:uLnTx/>
                    <a:uFillTx/>
                    <a:latin typeface="Arial" panose="020B0604020202020204"/>
                    <a:ea typeface="+mn-ea"/>
                    <a:cs typeface="+mn-cs"/>
                  </a:rPr>
                  <a:t>Gap analysis &amp; recommendations</a:t>
                </a:r>
              </a:p>
              <a:p>
                <a:pPr marL="0" marR="0" lvl="0" indent="0" algn="ctr" defTabSz="444489"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000000"/>
                    </a:solidFill>
                    <a:effectLst/>
                    <a:uLnTx/>
                    <a:uFillTx/>
                    <a:latin typeface="Arial" panose="020B0604020202020204"/>
                    <a:ea typeface="+mn-ea"/>
                    <a:cs typeface="+mn-cs"/>
                  </a:rPr>
                  <a:t>(</a:t>
                </a:r>
                <a:r>
                  <a:rPr lang="en-US" sz="1200" b="1" kern="0" dirty="0">
                    <a:solidFill>
                      <a:srgbClr val="000000"/>
                    </a:solidFill>
                    <a:latin typeface="Arial" panose="020B0604020202020204"/>
                  </a:rPr>
                  <a:t>2-3 weeks</a:t>
                </a:r>
                <a:r>
                  <a:rPr kumimoji="0" lang="en-US" sz="1200" b="1" i="0" u="none" strike="noStrike" kern="0" cap="none" spc="0" normalizeH="0" baseline="0" noProof="0" dirty="0">
                    <a:ln>
                      <a:noFill/>
                    </a:ln>
                    <a:solidFill>
                      <a:srgbClr val="000000"/>
                    </a:solidFill>
                    <a:effectLst/>
                    <a:uLnTx/>
                    <a:uFillTx/>
                    <a:latin typeface="Arial" panose="020B0604020202020204"/>
                    <a:ea typeface="+mn-ea"/>
                    <a:cs typeface="+mn-cs"/>
                  </a:rPr>
                  <a:t>)</a:t>
                </a:r>
              </a:p>
            </p:txBody>
          </p:sp>
          <p:sp>
            <p:nvSpPr>
              <p:cNvPr id="15" name="Rectangle 14">
                <a:extLst>
                  <a:ext uri="{FF2B5EF4-FFF2-40B4-BE49-F238E27FC236}">
                    <a16:creationId xmlns:a16="http://schemas.microsoft.com/office/drawing/2014/main" id="{63D9EE81-EFCF-A83F-6563-07DBE7E935E1}"/>
                  </a:ext>
                </a:extLst>
              </p:cNvPr>
              <p:cNvSpPr/>
              <p:nvPr/>
            </p:nvSpPr>
            <p:spPr>
              <a:xfrm>
                <a:off x="5450216" y="1371600"/>
                <a:ext cx="2139116" cy="443201"/>
              </a:xfrm>
              <a:prstGeom prst="rect">
                <a:avLst/>
              </a:prstGeom>
              <a:grpFill/>
              <a:ln w="12700" cap="flat" cmpd="sng" algn="ctr">
                <a:noFill/>
                <a:prstDash val="solid"/>
                <a:miter lim="800000"/>
              </a:ln>
              <a:effectLst/>
            </p:spPr>
            <p:txBody>
              <a:bodyPr rtlCol="0" anchor="ctr"/>
              <a:lstStyle/>
              <a:p>
                <a:pPr marL="0" marR="0" lvl="0" indent="0" algn="ctr" defTabSz="444489"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000000"/>
                    </a:solidFill>
                    <a:effectLst/>
                    <a:uLnTx/>
                    <a:uFillTx/>
                    <a:latin typeface="Arial" panose="020B0604020202020204"/>
                    <a:ea typeface="+mn-ea"/>
                    <a:cs typeface="+mn-cs"/>
                  </a:rPr>
                  <a:t>Roadmap develop and stakeholder communication</a:t>
                </a:r>
              </a:p>
              <a:p>
                <a:pPr marL="0" marR="0" lvl="0" indent="0" algn="ctr" defTabSz="444489"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000000"/>
                    </a:solidFill>
                    <a:effectLst/>
                    <a:uLnTx/>
                    <a:uFillTx/>
                    <a:latin typeface="Arial" panose="020B0604020202020204"/>
                    <a:ea typeface="+mn-ea"/>
                    <a:cs typeface="+mn-cs"/>
                  </a:rPr>
                  <a:t>(1-2 week)</a:t>
                </a:r>
              </a:p>
            </p:txBody>
          </p:sp>
          <p:sp>
            <p:nvSpPr>
              <p:cNvPr id="16" name="Rectangle 15">
                <a:extLst>
                  <a:ext uri="{FF2B5EF4-FFF2-40B4-BE49-F238E27FC236}">
                    <a16:creationId xmlns:a16="http://schemas.microsoft.com/office/drawing/2014/main" id="{4A59D7CC-6C98-5CCB-32D5-6C4B30DADBF9}"/>
                  </a:ext>
                </a:extLst>
              </p:cNvPr>
              <p:cNvSpPr/>
              <p:nvPr/>
            </p:nvSpPr>
            <p:spPr>
              <a:xfrm>
                <a:off x="7881878" y="1371600"/>
                <a:ext cx="2139116" cy="443201"/>
              </a:xfrm>
              <a:prstGeom prst="rect">
                <a:avLst/>
              </a:prstGeom>
              <a:grpFill/>
              <a:ln w="12700" cap="flat" cmpd="sng" algn="ctr">
                <a:noFill/>
                <a:prstDash val="solid"/>
                <a:miter lim="800000"/>
              </a:ln>
              <a:effectLst/>
            </p:spPr>
            <p:txBody>
              <a:bodyPr rtlCol="0" anchor="ctr"/>
              <a:lstStyle/>
              <a:p>
                <a:pPr marL="0" marR="0" lvl="0" indent="0" algn="ctr" defTabSz="444489"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000000"/>
                    </a:solidFill>
                    <a:effectLst/>
                    <a:uLnTx/>
                    <a:uFillTx/>
                    <a:latin typeface="Arial" panose="020B0604020202020204"/>
                    <a:ea typeface="+mn-ea"/>
                    <a:cs typeface="+mn-cs"/>
                  </a:rPr>
                  <a:t>Pivot to business use case-driven implementation</a:t>
                </a:r>
              </a:p>
            </p:txBody>
          </p:sp>
        </p:grpSp>
        <p:sp>
          <p:nvSpPr>
            <p:cNvPr id="17" name="Freeform 29">
              <a:extLst>
                <a:ext uri="{FF2B5EF4-FFF2-40B4-BE49-F238E27FC236}">
                  <a16:creationId xmlns:a16="http://schemas.microsoft.com/office/drawing/2014/main" id="{6261800F-2826-CAE2-E42B-790EF4A8C929}"/>
                </a:ext>
              </a:extLst>
            </p:cNvPr>
            <p:cNvSpPr/>
            <p:nvPr/>
          </p:nvSpPr>
          <p:spPr>
            <a:xfrm>
              <a:off x="2986503" y="1870739"/>
              <a:ext cx="313696" cy="329221"/>
            </a:xfrm>
            <a:custGeom>
              <a:avLst/>
              <a:gdLst>
                <a:gd name="connsiteX0" fmla="*/ 86156 w 649991"/>
                <a:gd name="connsiteY0" fmla="*/ 248557 h 649991"/>
                <a:gd name="connsiteX1" fmla="*/ 248557 w 649991"/>
                <a:gd name="connsiteY1" fmla="*/ 248557 h 649991"/>
                <a:gd name="connsiteX2" fmla="*/ 248557 w 649991"/>
                <a:gd name="connsiteY2" fmla="*/ 86156 h 649991"/>
                <a:gd name="connsiteX3" fmla="*/ 401434 w 649991"/>
                <a:gd name="connsiteY3" fmla="*/ 86156 h 649991"/>
                <a:gd name="connsiteX4" fmla="*/ 401434 w 649991"/>
                <a:gd name="connsiteY4" fmla="*/ 248557 h 649991"/>
                <a:gd name="connsiteX5" fmla="*/ 563835 w 649991"/>
                <a:gd name="connsiteY5" fmla="*/ 248557 h 649991"/>
                <a:gd name="connsiteX6" fmla="*/ 563835 w 649991"/>
                <a:gd name="connsiteY6" fmla="*/ 401434 h 649991"/>
                <a:gd name="connsiteX7" fmla="*/ 401434 w 649991"/>
                <a:gd name="connsiteY7" fmla="*/ 401434 h 649991"/>
                <a:gd name="connsiteX8" fmla="*/ 401434 w 649991"/>
                <a:gd name="connsiteY8" fmla="*/ 563835 h 649991"/>
                <a:gd name="connsiteX9" fmla="*/ 248557 w 649991"/>
                <a:gd name="connsiteY9" fmla="*/ 563835 h 649991"/>
                <a:gd name="connsiteX10" fmla="*/ 248557 w 649991"/>
                <a:gd name="connsiteY10" fmla="*/ 401434 h 649991"/>
                <a:gd name="connsiteX11" fmla="*/ 86156 w 649991"/>
                <a:gd name="connsiteY11" fmla="*/ 401434 h 649991"/>
                <a:gd name="connsiteX12" fmla="*/ 86156 w 649991"/>
                <a:gd name="connsiteY12" fmla="*/ 248557 h 649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49991" h="649991">
                  <a:moveTo>
                    <a:pt x="86156" y="248557"/>
                  </a:moveTo>
                  <a:lnTo>
                    <a:pt x="248557" y="248557"/>
                  </a:lnTo>
                  <a:lnTo>
                    <a:pt x="248557" y="86156"/>
                  </a:lnTo>
                  <a:lnTo>
                    <a:pt x="401434" y="86156"/>
                  </a:lnTo>
                  <a:lnTo>
                    <a:pt x="401434" y="248557"/>
                  </a:lnTo>
                  <a:lnTo>
                    <a:pt x="563835" y="248557"/>
                  </a:lnTo>
                  <a:lnTo>
                    <a:pt x="563835" y="401434"/>
                  </a:lnTo>
                  <a:lnTo>
                    <a:pt x="401434" y="401434"/>
                  </a:lnTo>
                  <a:lnTo>
                    <a:pt x="401434" y="563835"/>
                  </a:lnTo>
                  <a:lnTo>
                    <a:pt x="248557" y="563835"/>
                  </a:lnTo>
                  <a:lnTo>
                    <a:pt x="248557" y="401434"/>
                  </a:lnTo>
                  <a:lnTo>
                    <a:pt x="86156" y="401434"/>
                  </a:lnTo>
                  <a:lnTo>
                    <a:pt x="86156" y="248557"/>
                  </a:lnTo>
                  <a:close/>
                </a:path>
              </a:pathLst>
            </a:custGeom>
            <a:solidFill>
              <a:srgbClr val="EA7024"/>
            </a:solidFill>
            <a:ln>
              <a:noFill/>
            </a:ln>
            <a:effectLst/>
          </p:spPr>
          <p:txBody>
            <a:bodyPr spcFirstLastPara="0" vert="horz" wrap="square" lIns="86156" tIns="248557" rIns="86156" bIns="248557" numCol="1" spcCol="1270" anchor="ctr" anchorCtr="0">
              <a:noAutofit/>
            </a:bodyPr>
            <a:lstStyle/>
            <a:p>
              <a:pPr marL="0" marR="0" lvl="0" indent="0" algn="ctr" defTabSz="355591" eaLnBrk="1" fontAlgn="auto" latinLnBrk="0" hangingPunct="1">
                <a:lnSpc>
                  <a:spcPct val="90000"/>
                </a:lnSpc>
                <a:spcBef>
                  <a:spcPct val="0"/>
                </a:spcBef>
                <a:spcAft>
                  <a:spcPct val="35000"/>
                </a:spcAft>
                <a:buClrTx/>
                <a:buSzTx/>
                <a:buFontTx/>
                <a:buNone/>
                <a:tabLst/>
                <a:defRPr/>
              </a:pPr>
              <a:endParaRPr kumimoji="0" lang="en-US" sz="800" b="0" i="0" u="none" strike="noStrike" kern="0" cap="none" spc="0" normalizeH="0" baseline="0" noProof="0" dirty="0">
                <a:ln>
                  <a:noFill/>
                </a:ln>
                <a:solidFill>
                  <a:srgbClr val="FFFFFF"/>
                </a:solidFill>
                <a:effectLst/>
                <a:uLnTx/>
                <a:uFillTx/>
                <a:latin typeface="Arial" panose="020B0604020202020204"/>
                <a:ea typeface="+mn-ea"/>
                <a:cs typeface="+mn-cs"/>
              </a:endParaRPr>
            </a:p>
          </p:txBody>
        </p:sp>
        <p:sp>
          <p:nvSpPr>
            <p:cNvPr id="18" name="Freeform 29">
              <a:extLst>
                <a:ext uri="{FF2B5EF4-FFF2-40B4-BE49-F238E27FC236}">
                  <a16:creationId xmlns:a16="http://schemas.microsoft.com/office/drawing/2014/main" id="{219875A5-3C39-2BE3-1A42-A99DA6CA2513}"/>
                </a:ext>
              </a:extLst>
            </p:cNvPr>
            <p:cNvSpPr/>
            <p:nvPr/>
          </p:nvSpPr>
          <p:spPr>
            <a:xfrm>
              <a:off x="5718163" y="1870739"/>
              <a:ext cx="313696" cy="329221"/>
            </a:xfrm>
            <a:custGeom>
              <a:avLst/>
              <a:gdLst>
                <a:gd name="connsiteX0" fmla="*/ 86156 w 649991"/>
                <a:gd name="connsiteY0" fmla="*/ 248557 h 649991"/>
                <a:gd name="connsiteX1" fmla="*/ 248557 w 649991"/>
                <a:gd name="connsiteY1" fmla="*/ 248557 h 649991"/>
                <a:gd name="connsiteX2" fmla="*/ 248557 w 649991"/>
                <a:gd name="connsiteY2" fmla="*/ 86156 h 649991"/>
                <a:gd name="connsiteX3" fmla="*/ 401434 w 649991"/>
                <a:gd name="connsiteY3" fmla="*/ 86156 h 649991"/>
                <a:gd name="connsiteX4" fmla="*/ 401434 w 649991"/>
                <a:gd name="connsiteY4" fmla="*/ 248557 h 649991"/>
                <a:gd name="connsiteX5" fmla="*/ 563835 w 649991"/>
                <a:gd name="connsiteY5" fmla="*/ 248557 h 649991"/>
                <a:gd name="connsiteX6" fmla="*/ 563835 w 649991"/>
                <a:gd name="connsiteY6" fmla="*/ 401434 h 649991"/>
                <a:gd name="connsiteX7" fmla="*/ 401434 w 649991"/>
                <a:gd name="connsiteY7" fmla="*/ 401434 h 649991"/>
                <a:gd name="connsiteX8" fmla="*/ 401434 w 649991"/>
                <a:gd name="connsiteY8" fmla="*/ 563835 h 649991"/>
                <a:gd name="connsiteX9" fmla="*/ 248557 w 649991"/>
                <a:gd name="connsiteY9" fmla="*/ 563835 h 649991"/>
                <a:gd name="connsiteX10" fmla="*/ 248557 w 649991"/>
                <a:gd name="connsiteY10" fmla="*/ 401434 h 649991"/>
                <a:gd name="connsiteX11" fmla="*/ 86156 w 649991"/>
                <a:gd name="connsiteY11" fmla="*/ 401434 h 649991"/>
                <a:gd name="connsiteX12" fmla="*/ 86156 w 649991"/>
                <a:gd name="connsiteY12" fmla="*/ 248557 h 649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49991" h="649991">
                  <a:moveTo>
                    <a:pt x="86156" y="248557"/>
                  </a:moveTo>
                  <a:lnTo>
                    <a:pt x="248557" y="248557"/>
                  </a:lnTo>
                  <a:lnTo>
                    <a:pt x="248557" y="86156"/>
                  </a:lnTo>
                  <a:lnTo>
                    <a:pt x="401434" y="86156"/>
                  </a:lnTo>
                  <a:lnTo>
                    <a:pt x="401434" y="248557"/>
                  </a:lnTo>
                  <a:lnTo>
                    <a:pt x="563835" y="248557"/>
                  </a:lnTo>
                  <a:lnTo>
                    <a:pt x="563835" y="401434"/>
                  </a:lnTo>
                  <a:lnTo>
                    <a:pt x="401434" y="401434"/>
                  </a:lnTo>
                  <a:lnTo>
                    <a:pt x="401434" y="563835"/>
                  </a:lnTo>
                  <a:lnTo>
                    <a:pt x="248557" y="563835"/>
                  </a:lnTo>
                  <a:lnTo>
                    <a:pt x="248557" y="401434"/>
                  </a:lnTo>
                  <a:lnTo>
                    <a:pt x="86156" y="401434"/>
                  </a:lnTo>
                  <a:lnTo>
                    <a:pt x="86156" y="248557"/>
                  </a:lnTo>
                  <a:close/>
                </a:path>
              </a:pathLst>
            </a:custGeom>
            <a:solidFill>
              <a:srgbClr val="EA7024"/>
            </a:solidFill>
            <a:ln>
              <a:noFill/>
            </a:ln>
            <a:effectLst/>
          </p:spPr>
          <p:txBody>
            <a:bodyPr spcFirstLastPara="0" vert="horz" wrap="square" lIns="86156" tIns="248557" rIns="86156" bIns="248557" numCol="1" spcCol="1270" anchor="ctr" anchorCtr="0">
              <a:noAutofit/>
            </a:bodyPr>
            <a:lstStyle/>
            <a:p>
              <a:pPr marL="0" marR="0" lvl="0" indent="0" algn="ctr" defTabSz="355591" eaLnBrk="1" fontAlgn="auto" latinLnBrk="0" hangingPunct="1">
                <a:lnSpc>
                  <a:spcPct val="90000"/>
                </a:lnSpc>
                <a:spcBef>
                  <a:spcPct val="0"/>
                </a:spcBef>
                <a:spcAft>
                  <a:spcPct val="35000"/>
                </a:spcAft>
                <a:buClrTx/>
                <a:buSzTx/>
                <a:buFontTx/>
                <a:buNone/>
                <a:tabLst/>
                <a:defRPr/>
              </a:pPr>
              <a:endParaRPr kumimoji="0" lang="en-US" sz="800" b="0" i="0" u="none" strike="noStrike" kern="0" cap="none" spc="0" normalizeH="0" baseline="0" noProof="0" dirty="0">
                <a:ln>
                  <a:noFill/>
                </a:ln>
                <a:solidFill>
                  <a:srgbClr val="FFFFFF"/>
                </a:solidFill>
                <a:effectLst/>
                <a:uLnTx/>
                <a:uFillTx/>
                <a:latin typeface="Arial" panose="020B0604020202020204"/>
                <a:ea typeface="+mn-ea"/>
                <a:cs typeface="+mn-cs"/>
              </a:endParaRPr>
            </a:p>
          </p:txBody>
        </p:sp>
        <p:sp>
          <p:nvSpPr>
            <p:cNvPr id="19" name="Freeform 29">
              <a:extLst>
                <a:ext uri="{FF2B5EF4-FFF2-40B4-BE49-F238E27FC236}">
                  <a16:creationId xmlns:a16="http://schemas.microsoft.com/office/drawing/2014/main" id="{4D49CDF5-31B8-BEAB-0DC3-8B337FD18ECA}"/>
                </a:ext>
              </a:extLst>
            </p:cNvPr>
            <p:cNvSpPr/>
            <p:nvPr/>
          </p:nvSpPr>
          <p:spPr>
            <a:xfrm>
              <a:off x="8449823" y="1870739"/>
              <a:ext cx="313696" cy="329221"/>
            </a:xfrm>
            <a:custGeom>
              <a:avLst/>
              <a:gdLst>
                <a:gd name="connsiteX0" fmla="*/ 86156 w 649991"/>
                <a:gd name="connsiteY0" fmla="*/ 248557 h 649991"/>
                <a:gd name="connsiteX1" fmla="*/ 248557 w 649991"/>
                <a:gd name="connsiteY1" fmla="*/ 248557 h 649991"/>
                <a:gd name="connsiteX2" fmla="*/ 248557 w 649991"/>
                <a:gd name="connsiteY2" fmla="*/ 86156 h 649991"/>
                <a:gd name="connsiteX3" fmla="*/ 401434 w 649991"/>
                <a:gd name="connsiteY3" fmla="*/ 86156 h 649991"/>
                <a:gd name="connsiteX4" fmla="*/ 401434 w 649991"/>
                <a:gd name="connsiteY4" fmla="*/ 248557 h 649991"/>
                <a:gd name="connsiteX5" fmla="*/ 563835 w 649991"/>
                <a:gd name="connsiteY5" fmla="*/ 248557 h 649991"/>
                <a:gd name="connsiteX6" fmla="*/ 563835 w 649991"/>
                <a:gd name="connsiteY6" fmla="*/ 401434 h 649991"/>
                <a:gd name="connsiteX7" fmla="*/ 401434 w 649991"/>
                <a:gd name="connsiteY7" fmla="*/ 401434 h 649991"/>
                <a:gd name="connsiteX8" fmla="*/ 401434 w 649991"/>
                <a:gd name="connsiteY8" fmla="*/ 563835 h 649991"/>
                <a:gd name="connsiteX9" fmla="*/ 248557 w 649991"/>
                <a:gd name="connsiteY9" fmla="*/ 563835 h 649991"/>
                <a:gd name="connsiteX10" fmla="*/ 248557 w 649991"/>
                <a:gd name="connsiteY10" fmla="*/ 401434 h 649991"/>
                <a:gd name="connsiteX11" fmla="*/ 86156 w 649991"/>
                <a:gd name="connsiteY11" fmla="*/ 401434 h 649991"/>
                <a:gd name="connsiteX12" fmla="*/ 86156 w 649991"/>
                <a:gd name="connsiteY12" fmla="*/ 248557 h 649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49991" h="649991">
                  <a:moveTo>
                    <a:pt x="86156" y="248557"/>
                  </a:moveTo>
                  <a:lnTo>
                    <a:pt x="248557" y="248557"/>
                  </a:lnTo>
                  <a:lnTo>
                    <a:pt x="248557" y="86156"/>
                  </a:lnTo>
                  <a:lnTo>
                    <a:pt x="401434" y="86156"/>
                  </a:lnTo>
                  <a:lnTo>
                    <a:pt x="401434" y="248557"/>
                  </a:lnTo>
                  <a:lnTo>
                    <a:pt x="563835" y="248557"/>
                  </a:lnTo>
                  <a:lnTo>
                    <a:pt x="563835" y="401434"/>
                  </a:lnTo>
                  <a:lnTo>
                    <a:pt x="401434" y="401434"/>
                  </a:lnTo>
                  <a:lnTo>
                    <a:pt x="401434" y="563835"/>
                  </a:lnTo>
                  <a:lnTo>
                    <a:pt x="248557" y="563835"/>
                  </a:lnTo>
                  <a:lnTo>
                    <a:pt x="248557" y="401434"/>
                  </a:lnTo>
                  <a:lnTo>
                    <a:pt x="86156" y="401434"/>
                  </a:lnTo>
                  <a:lnTo>
                    <a:pt x="86156" y="248557"/>
                  </a:lnTo>
                  <a:close/>
                </a:path>
              </a:pathLst>
            </a:custGeom>
            <a:solidFill>
              <a:srgbClr val="EA7024"/>
            </a:solidFill>
            <a:ln>
              <a:noFill/>
            </a:ln>
            <a:effectLst/>
          </p:spPr>
          <p:txBody>
            <a:bodyPr spcFirstLastPara="0" vert="horz" wrap="square" lIns="86156" tIns="248557" rIns="86156" bIns="248557" numCol="1" spcCol="1270" anchor="ctr" anchorCtr="0">
              <a:noAutofit/>
            </a:bodyPr>
            <a:lstStyle/>
            <a:p>
              <a:pPr marL="0" marR="0" lvl="0" indent="0" algn="ctr" defTabSz="355591" eaLnBrk="1" fontAlgn="auto" latinLnBrk="0" hangingPunct="1">
                <a:lnSpc>
                  <a:spcPct val="90000"/>
                </a:lnSpc>
                <a:spcBef>
                  <a:spcPct val="0"/>
                </a:spcBef>
                <a:spcAft>
                  <a:spcPct val="35000"/>
                </a:spcAft>
                <a:buClrTx/>
                <a:buSzTx/>
                <a:buFontTx/>
                <a:buNone/>
                <a:tabLst/>
                <a:defRPr/>
              </a:pPr>
              <a:endParaRPr kumimoji="0" lang="en-US" sz="800" b="0" i="0" u="none" strike="noStrike" kern="0" cap="none" spc="0" normalizeH="0" baseline="0" noProof="0" dirty="0">
                <a:ln>
                  <a:noFill/>
                </a:ln>
                <a:solidFill>
                  <a:srgbClr val="FFFFFF"/>
                </a:solidFill>
                <a:effectLst/>
                <a:uLnTx/>
                <a:uFillTx/>
                <a:latin typeface="Arial" panose="020B0604020202020204"/>
                <a:ea typeface="+mn-ea"/>
                <a:cs typeface="+mn-cs"/>
              </a:endParaRPr>
            </a:p>
          </p:txBody>
        </p:sp>
      </p:grpSp>
      <p:sp>
        <p:nvSpPr>
          <p:cNvPr id="21" name="TextBox 20">
            <a:extLst>
              <a:ext uri="{FF2B5EF4-FFF2-40B4-BE49-F238E27FC236}">
                <a16:creationId xmlns:a16="http://schemas.microsoft.com/office/drawing/2014/main" id="{ECEF740F-AC1B-21E8-CBC5-8D0A40FEA27A}"/>
              </a:ext>
            </a:extLst>
          </p:cNvPr>
          <p:cNvSpPr txBox="1"/>
          <p:nvPr/>
        </p:nvSpPr>
        <p:spPr>
          <a:xfrm rot="5400000">
            <a:off x="10722252" y="2258186"/>
            <a:ext cx="1353082" cy="316166"/>
          </a:xfrm>
          <a:prstGeom prst="rect">
            <a:avLst/>
          </a:prstGeom>
          <a:noFill/>
          <a:ln w="9525">
            <a:noFill/>
            <a:miter lim="800000"/>
            <a:headEnd/>
            <a:tailEnd/>
          </a:ln>
        </p:spPr>
        <p:txBody>
          <a:bodyPr vert="horz" wrap="square" lIns="0" tIns="91440" rIns="0" bIns="45720" numCol="1" rtlCol="0" anchor="b" anchorCtr="0" compatLnSpc="1">
            <a:prstTxWarp prst="textNoShape">
              <a:avLst/>
            </a:prstTxWarp>
            <a:noAutofit/>
          </a:bodyPr>
          <a:lstStyle/>
          <a:p>
            <a:pPr algn="ctr" defTabSz="457178">
              <a:defRPr/>
            </a:pPr>
            <a:r>
              <a:rPr lang="en-US" sz="1600" dirty="0">
                <a:solidFill>
                  <a:schemeClr val="accent6"/>
                </a:solidFill>
                <a:latin typeface="Barlow Condensed Medium" panose="00000606000000000000" pitchFamily="2" charset="0"/>
              </a:rPr>
              <a:t>Future phase</a:t>
            </a:r>
          </a:p>
        </p:txBody>
      </p:sp>
      <p:sp>
        <p:nvSpPr>
          <p:cNvPr id="20" name="Rectangle 19">
            <a:extLst>
              <a:ext uri="{FF2B5EF4-FFF2-40B4-BE49-F238E27FC236}">
                <a16:creationId xmlns:a16="http://schemas.microsoft.com/office/drawing/2014/main" id="{2DBB8742-D948-C35D-ACF0-A9DE6A499F05}"/>
              </a:ext>
            </a:extLst>
          </p:cNvPr>
          <p:cNvSpPr/>
          <p:nvPr/>
        </p:nvSpPr>
        <p:spPr>
          <a:xfrm>
            <a:off x="8819545" y="1808164"/>
            <a:ext cx="2785080" cy="1267228"/>
          </a:xfrm>
          <a:prstGeom prst="rect">
            <a:avLst/>
          </a:prstGeom>
          <a:solidFill>
            <a:schemeClr val="bg1">
              <a:lumMod val="95000"/>
              <a:alpha val="58000"/>
            </a:schemeClr>
          </a:solidFill>
          <a:ln>
            <a:noFill/>
          </a:ln>
          <a:effectLst/>
        </p:spPr>
        <p:txBody>
          <a:bodyPr wrap="square" rtlCol="0" anchor="ctr">
            <a:noAutofit/>
          </a:bodyPr>
          <a:lstStyle/>
          <a:p>
            <a:pPr algn="ctr"/>
            <a:endParaRPr lang="en-US" sz="1000" dirty="0">
              <a:latin typeface="+mj-lt"/>
            </a:endParaRPr>
          </a:p>
        </p:txBody>
      </p:sp>
      <p:grpSp>
        <p:nvGrpSpPr>
          <p:cNvPr id="24" name="Group 23">
            <a:extLst>
              <a:ext uri="{FF2B5EF4-FFF2-40B4-BE49-F238E27FC236}">
                <a16:creationId xmlns:a16="http://schemas.microsoft.com/office/drawing/2014/main" id="{89056464-11F2-8791-1A8A-BB677E6FB9E3}"/>
              </a:ext>
            </a:extLst>
          </p:cNvPr>
          <p:cNvGrpSpPr/>
          <p:nvPr/>
        </p:nvGrpSpPr>
        <p:grpSpPr>
          <a:xfrm>
            <a:off x="570351" y="3176136"/>
            <a:ext cx="11017734" cy="460367"/>
            <a:chOff x="458267" y="2306580"/>
            <a:chExt cx="8196987" cy="507403"/>
          </a:xfrm>
        </p:grpSpPr>
        <p:sp>
          <p:nvSpPr>
            <p:cNvPr id="25" name="Rectangle 14">
              <a:extLst>
                <a:ext uri="{FF2B5EF4-FFF2-40B4-BE49-F238E27FC236}">
                  <a16:creationId xmlns:a16="http://schemas.microsoft.com/office/drawing/2014/main" id="{F91B704A-F10E-5B22-9BDF-21D2016D5BA5}"/>
                </a:ext>
              </a:extLst>
            </p:cNvPr>
            <p:cNvSpPr>
              <a:spLocks noChangeArrowheads="1"/>
            </p:cNvSpPr>
            <p:nvPr/>
          </p:nvSpPr>
          <p:spPr bwMode="auto">
            <a:xfrm>
              <a:off x="458267" y="2306580"/>
              <a:ext cx="8196987" cy="507403"/>
            </a:xfrm>
            <a:prstGeom prst="leftRightArrow">
              <a:avLst>
                <a:gd name="adj1" fmla="val 97770"/>
                <a:gd name="adj2" fmla="val 50000"/>
              </a:avLst>
            </a:prstGeom>
            <a:solidFill>
              <a:schemeClr val="accent2"/>
            </a:solidFill>
            <a:ln w="9525">
              <a:noFill/>
              <a:miter lim="800000"/>
              <a:headEnd/>
              <a:tailEnd/>
            </a:ln>
            <a:effectLst/>
          </p:spPr>
          <p:txBody>
            <a:bodyPr lIns="71993" tIns="1848635" rIns="186647" bIns="1848635" anchor="ctr"/>
            <a:lstStyle/>
            <a:p>
              <a:pPr marL="0" marR="0" lvl="0" indent="0" algn="ctr" defTabSz="711182" eaLnBrk="1" fontAlgn="auto" latinLnBrk="0" hangingPunct="1">
                <a:lnSpc>
                  <a:spcPct val="100000"/>
                </a:lnSpc>
                <a:spcBef>
                  <a:spcPts val="0"/>
                </a:spcBef>
                <a:spcAft>
                  <a:spcPts val="0"/>
                </a:spcAft>
                <a:buClrTx/>
                <a:buSzTx/>
                <a:buFontTx/>
                <a:buNone/>
                <a:tabLst/>
                <a:defRPr/>
              </a:pPr>
              <a:endParaRPr kumimoji="0" lang="en-US" sz="1200" b="1" i="0" u="none" strike="noStrike" kern="0" cap="none" spc="0" normalizeH="0" baseline="0" noProof="0" dirty="0">
                <a:ln>
                  <a:noFill/>
                </a:ln>
                <a:solidFill>
                  <a:srgbClr val="000000"/>
                </a:solidFill>
                <a:effectLst/>
                <a:uLnTx/>
                <a:uFillTx/>
                <a:cs typeface="Arial" pitchFamily="34" charset="0"/>
              </a:endParaRPr>
            </a:p>
          </p:txBody>
        </p:sp>
        <p:sp>
          <p:nvSpPr>
            <p:cNvPr id="26" name="Text Box 16">
              <a:extLst>
                <a:ext uri="{FF2B5EF4-FFF2-40B4-BE49-F238E27FC236}">
                  <a16:creationId xmlns:a16="http://schemas.microsoft.com/office/drawing/2014/main" id="{794EE015-6082-C9A7-A2B9-F9E74D2EF980}"/>
                </a:ext>
              </a:extLst>
            </p:cNvPr>
            <p:cNvSpPr txBox="1">
              <a:spLocks noChangeArrowheads="1"/>
            </p:cNvSpPr>
            <p:nvPr/>
          </p:nvSpPr>
          <p:spPr bwMode="auto">
            <a:xfrm>
              <a:off x="881433" y="2465807"/>
              <a:ext cx="1689627" cy="169144"/>
            </a:xfrm>
            <a:prstGeom prst="rect">
              <a:avLst/>
            </a:prstGeom>
            <a:noFill/>
            <a:ln w="9525">
              <a:noFill/>
              <a:miter lim="800000"/>
              <a:headEnd/>
              <a:tailEnd/>
            </a:ln>
            <a:effectLst/>
            <a:sp3d>
              <a:bevelT w="139700" h="139700"/>
            </a:sp3d>
          </p:spPr>
          <p:txBody>
            <a:bodyPr lIns="71993" tIns="1848635" rIns="186647" bIns="1848635" anchor="ctr"/>
            <a:lstStyle/>
            <a:p>
              <a:pPr marL="0" marR="0" lvl="0" indent="0" algn="ctr" defTabSz="711182" eaLnBrk="1" fontAlgn="auto" latinLnBrk="0" hangingPunct="1">
                <a:lnSpc>
                  <a:spcPct val="100000"/>
                </a:lnSpc>
                <a:spcBef>
                  <a:spcPts val="0"/>
                </a:spcBef>
                <a:spcAft>
                  <a:spcPts val="0"/>
                </a:spcAft>
                <a:buClrTx/>
                <a:buSzTx/>
                <a:buFontTx/>
                <a:buNone/>
                <a:tabLst/>
                <a:defRPr/>
              </a:pPr>
              <a:r>
                <a:rPr kumimoji="0" lang="en-US" sz="1600" i="0" u="none" strike="noStrike" kern="0" cap="none" spc="0" normalizeH="0" baseline="0" noProof="0" dirty="0">
                  <a:ln>
                    <a:noFill/>
                  </a:ln>
                  <a:solidFill>
                    <a:schemeClr val="bg1"/>
                  </a:solidFill>
                  <a:effectLst/>
                  <a:uLnTx/>
                  <a:uFillTx/>
                  <a:latin typeface="Barlow Condensed Medium" panose="00000606000000000000" pitchFamily="2" charset="0"/>
                  <a:cs typeface="Arial" pitchFamily="34" charset="0"/>
                </a:rPr>
                <a:t>Knowledge transfer</a:t>
              </a:r>
            </a:p>
          </p:txBody>
        </p:sp>
        <p:sp>
          <p:nvSpPr>
            <p:cNvPr id="27" name="Text Box 18">
              <a:extLst>
                <a:ext uri="{FF2B5EF4-FFF2-40B4-BE49-F238E27FC236}">
                  <a16:creationId xmlns:a16="http://schemas.microsoft.com/office/drawing/2014/main" id="{633F1FBA-7453-DBFD-414A-889748A18A2B}"/>
                </a:ext>
              </a:extLst>
            </p:cNvPr>
            <p:cNvSpPr txBox="1">
              <a:spLocks noChangeArrowheads="1"/>
            </p:cNvSpPr>
            <p:nvPr/>
          </p:nvSpPr>
          <p:spPr bwMode="auto">
            <a:xfrm>
              <a:off x="5932592" y="2465807"/>
              <a:ext cx="2409362" cy="169144"/>
            </a:xfrm>
            <a:prstGeom prst="rect">
              <a:avLst/>
            </a:prstGeom>
            <a:noFill/>
            <a:ln w="9525">
              <a:noFill/>
              <a:miter lim="800000"/>
              <a:headEnd/>
              <a:tailEnd/>
            </a:ln>
            <a:effectLst/>
            <a:sp3d>
              <a:bevelT w="139700" h="139700"/>
            </a:sp3d>
          </p:spPr>
          <p:txBody>
            <a:bodyPr lIns="71993" tIns="1848635" rIns="186647" bIns="1848635" anchor="ctr"/>
            <a:lstStyle/>
            <a:p>
              <a:pPr marL="0" marR="0" lvl="0" indent="0" algn="ctr" defTabSz="711182" eaLnBrk="1" fontAlgn="auto" latinLnBrk="0" hangingPunct="1">
                <a:lnSpc>
                  <a:spcPct val="100000"/>
                </a:lnSpc>
                <a:spcBef>
                  <a:spcPts val="0"/>
                </a:spcBef>
                <a:spcAft>
                  <a:spcPts val="0"/>
                </a:spcAft>
                <a:buClrTx/>
                <a:buSzTx/>
                <a:buFontTx/>
                <a:buNone/>
                <a:tabLst/>
                <a:defRPr/>
              </a:pPr>
              <a:r>
                <a:rPr kumimoji="0" lang="en-US" sz="1600" i="0" u="none" strike="noStrike" kern="0" cap="none" spc="0" normalizeH="0" baseline="0" noProof="0" dirty="0">
                  <a:ln>
                    <a:noFill/>
                  </a:ln>
                  <a:solidFill>
                    <a:schemeClr val="bg1"/>
                  </a:solidFill>
                  <a:effectLst/>
                  <a:uLnTx/>
                  <a:uFillTx/>
                  <a:latin typeface="Barlow Condensed Medium" panose="00000606000000000000" pitchFamily="2" charset="0"/>
                  <a:cs typeface="Arial" pitchFamily="34" charset="0"/>
                </a:rPr>
                <a:t>Support organizational change</a:t>
              </a:r>
            </a:p>
          </p:txBody>
        </p:sp>
      </p:grpSp>
      <p:sp>
        <p:nvSpPr>
          <p:cNvPr id="29" name="TextBox 28">
            <a:extLst>
              <a:ext uri="{FF2B5EF4-FFF2-40B4-BE49-F238E27FC236}">
                <a16:creationId xmlns:a16="http://schemas.microsoft.com/office/drawing/2014/main" id="{2ABA1AE6-2DAC-8010-EBF7-D7D5FE706F30}"/>
              </a:ext>
            </a:extLst>
          </p:cNvPr>
          <p:cNvSpPr txBox="1"/>
          <p:nvPr/>
        </p:nvSpPr>
        <p:spPr>
          <a:xfrm>
            <a:off x="587375" y="3719829"/>
            <a:ext cx="8631860" cy="2585323"/>
          </a:xfrm>
          <a:prstGeom prst="rect">
            <a:avLst/>
          </a:prstGeom>
          <a:noFill/>
        </p:spPr>
        <p:txBody>
          <a:bodyPr wrap="square">
            <a:spAutoFit/>
          </a:bodyPr>
          <a:lstStyle/>
          <a:p>
            <a:pPr marL="0" marR="0" lvl="0" indent="0" algn="l" defTabSz="519488" rtl="0" eaLnBrk="0" fontAlgn="base" latinLnBrk="0" hangingPunct="0">
              <a:lnSpc>
                <a:spcPct val="100000"/>
              </a:lnSpc>
              <a:spcBef>
                <a:spcPts val="400"/>
              </a:spcBef>
              <a:spcAft>
                <a:spcPts val="600"/>
              </a:spcAft>
              <a:buClr>
                <a:srgbClr val="3B3D3E"/>
              </a:buClr>
              <a:buSzTx/>
              <a:buFont typeface="Arial" charset="0"/>
              <a:buNone/>
              <a:tabLst/>
              <a:defRPr/>
            </a:pPr>
            <a:r>
              <a:rPr kumimoji="0" lang="en-US" sz="11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Recommending a three-phased approach; typically, 8-10 weeks in duration</a:t>
            </a:r>
          </a:p>
          <a:p>
            <a:pPr marL="0" marR="0" lvl="0" indent="0" algn="l" defTabSz="519488" rtl="0" eaLnBrk="0" fontAlgn="base" latinLnBrk="0" hangingPunct="0">
              <a:lnSpc>
                <a:spcPct val="100000"/>
              </a:lnSpc>
              <a:spcBef>
                <a:spcPts val="400"/>
              </a:spcBef>
              <a:spcAft>
                <a:spcPts val="600"/>
              </a:spcAft>
              <a:buClr>
                <a:srgbClr val="3B3D3E"/>
              </a:buClr>
              <a:buSzTx/>
              <a:buFont typeface="Arial" charset="0"/>
              <a:buNone/>
              <a:tabLst/>
              <a:defRPr/>
            </a:pPr>
            <a:r>
              <a:rPr kumimoji="0" lang="en-US" sz="1100" b="1" i="0" u="none" strike="noStrike" kern="1200" cap="none" spc="0" normalizeH="0" baseline="0" noProof="0" dirty="0">
                <a:ln>
                  <a:noFill/>
                </a:ln>
                <a:solidFill>
                  <a:srgbClr val="000000"/>
                </a:solidFill>
                <a:effectLst/>
                <a:uLnTx/>
                <a:uFillTx/>
                <a:latin typeface="Arial" pitchFamily="34" charset="0"/>
                <a:ea typeface="+mn-ea"/>
                <a:cs typeface="Arial" pitchFamily="34" charset="0"/>
              </a:rPr>
              <a:t>Phase I </a:t>
            </a:r>
            <a:r>
              <a:rPr kumimoji="0" lang="en-US" sz="11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will involve reviewing current state data management artifacts while interviewing key stakeholders to define specific risks regarding your current data management practices. </a:t>
            </a:r>
            <a:r>
              <a:rPr lang="en-US" sz="1100" dirty="0">
                <a:solidFill>
                  <a:srgbClr val="000000"/>
                </a:solidFill>
              </a:rPr>
              <a:t>Next </a:t>
            </a:r>
            <a:r>
              <a:rPr kumimoji="0" lang="en-US" sz="11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will be to discuss key themes, pain points, high level functional requirements, and high-level technical requirements during the interview sessions. You can then evaluate the results against a blend of expertise and </a:t>
            </a:r>
            <a:r>
              <a:rPr lang="en-US" sz="1100" dirty="0">
                <a:solidFill>
                  <a:srgbClr val="000000"/>
                </a:solidFill>
              </a:rPr>
              <a:t>industry</a:t>
            </a:r>
            <a:r>
              <a:rPr kumimoji="0" lang="en-US" sz="11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 standard models, such as the DAMA DMBOK</a:t>
            </a:r>
            <a:r>
              <a:rPr kumimoji="0" lang="en-US" sz="1100" b="0" i="0" u="none" strike="noStrike" kern="1200" cap="none" spc="0" normalizeH="0" baseline="30000" noProof="0" dirty="0">
                <a:ln>
                  <a:noFill/>
                </a:ln>
                <a:solidFill>
                  <a:srgbClr val="000000"/>
                </a:solidFill>
                <a:effectLst/>
                <a:uLnTx/>
                <a:uFillTx/>
                <a:latin typeface="Arial" pitchFamily="34" charset="0"/>
                <a:ea typeface="+mn-ea"/>
                <a:cs typeface="Arial" pitchFamily="34" charset="0"/>
              </a:rPr>
              <a:t>1</a:t>
            </a:r>
            <a:r>
              <a:rPr kumimoji="0" lang="en-US" sz="11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 and DCAM</a:t>
            </a:r>
            <a:r>
              <a:rPr kumimoji="0" lang="en-US" sz="1100" b="0" i="0" u="none" strike="noStrike" kern="1200" cap="none" spc="0" normalizeH="0" baseline="30000" noProof="0" dirty="0">
                <a:ln>
                  <a:noFill/>
                </a:ln>
                <a:solidFill>
                  <a:srgbClr val="000000"/>
                </a:solidFill>
                <a:effectLst/>
                <a:uLnTx/>
                <a:uFillTx/>
                <a:latin typeface="Arial" pitchFamily="34" charset="0"/>
                <a:ea typeface="+mn-ea"/>
                <a:cs typeface="Arial" pitchFamily="34" charset="0"/>
              </a:rPr>
              <a:t>2 </a:t>
            </a:r>
            <a:r>
              <a:rPr kumimoji="0" lang="en-US" sz="11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to support ranking activities against a maturity model. </a:t>
            </a:r>
          </a:p>
          <a:p>
            <a:pPr marL="0" marR="0" lvl="0" indent="0" algn="l" defTabSz="519488" rtl="0" eaLnBrk="0" fontAlgn="base" latinLnBrk="0" hangingPunct="0">
              <a:lnSpc>
                <a:spcPct val="100000"/>
              </a:lnSpc>
              <a:spcBef>
                <a:spcPts val="400"/>
              </a:spcBef>
              <a:spcAft>
                <a:spcPts val="600"/>
              </a:spcAft>
              <a:buClr>
                <a:srgbClr val="3B3D3E"/>
              </a:buClr>
              <a:buSzTx/>
              <a:buFont typeface="Arial" charset="0"/>
              <a:buNone/>
              <a:tabLst/>
              <a:defRPr/>
            </a:pPr>
            <a:r>
              <a:rPr kumimoji="0" lang="en-US" sz="1100" b="1" i="0" u="none" strike="noStrike" kern="1200" cap="none" spc="0" normalizeH="0" baseline="0" noProof="0" dirty="0">
                <a:ln>
                  <a:noFill/>
                </a:ln>
                <a:solidFill>
                  <a:srgbClr val="000000"/>
                </a:solidFill>
                <a:effectLst/>
                <a:uLnTx/>
                <a:uFillTx/>
                <a:latin typeface="Arial" pitchFamily="34" charset="0"/>
                <a:ea typeface="+mn-ea"/>
                <a:cs typeface="Arial" pitchFamily="34" charset="0"/>
              </a:rPr>
              <a:t>Phase 2 </a:t>
            </a:r>
            <a:r>
              <a:rPr kumimoji="0" lang="en-US" sz="11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leverages information and gaps identified in phase 1 combined with industry leading practices to analyze your gaps and preferred maturity levels to develop recommendations. Validation sessions will be held with key stakeholders to confirm</a:t>
            </a:r>
            <a:r>
              <a:rPr lang="en-US" sz="1100" dirty="0">
                <a:solidFill>
                  <a:srgbClr val="000000"/>
                </a:solidFill>
              </a:rPr>
              <a:t> recommendations</a:t>
            </a:r>
            <a:r>
              <a:rPr kumimoji="0" lang="en-US" sz="11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 </a:t>
            </a:r>
          </a:p>
          <a:p>
            <a:pPr marL="0" marR="0" lvl="0" indent="0" algn="l" defTabSz="519488" rtl="0" eaLnBrk="0" fontAlgn="base" latinLnBrk="0" hangingPunct="0">
              <a:lnSpc>
                <a:spcPct val="100000"/>
              </a:lnSpc>
              <a:spcBef>
                <a:spcPts val="400"/>
              </a:spcBef>
              <a:spcAft>
                <a:spcPts val="600"/>
              </a:spcAft>
              <a:buClr>
                <a:srgbClr val="3B3D3E"/>
              </a:buClr>
              <a:buSzTx/>
              <a:buFont typeface="Arial" charset="0"/>
              <a:buNone/>
              <a:tabLst/>
              <a:defRPr/>
            </a:pPr>
            <a:r>
              <a:rPr kumimoji="0" lang="en-US" sz="1100" b="1" i="0" u="none" strike="noStrike" kern="1200" cap="none" spc="0" normalizeH="0" baseline="0" noProof="0" dirty="0">
                <a:ln>
                  <a:noFill/>
                </a:ln>
                <a:solidFill>
                  <a:srgbClr val="000000"/>
                </a:solidFill>
                <a:effectLst/>
                <a:uLnTx/>
                <a:uFillTx/>
                <a:latin typeface="Arial" pitchFamily="34" charset="0"/>
                <a:ea typeface="+mn-ea"/>
                <a:cs typeface="Arial" pitchFamily="34" charset="0"/>
              </a:rPr>
              <a:t>Phase 3 </a:t>
            </a:r>
            <a:r>
              <a:rPr kumimoji="0" lang="en-US" sz="11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leverages these</a:t>
            </a:r>
            <a:r>
              <a:rPr lang="en-US" sz="1100" dirty="0">
                <a:solidFill>
                  <a:srgbClr val="000000"/>
                </a:solidFill>
              </a:rPr>
              <a:t> recommendations </a:t>
            </a:r>
            <a:r>
              <a:rPr kumimoji="0" lang="en-US" sz="11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to define the list of initiatives that will minimize and eventually eliminate organizational, functional, and technical gaps between the current and future state. Additionally, work with key stakeholders to prioritize initiatives, document key gap themes, and plot the initiatives on a timeline. </a:t>
            </a:r>
            <a:r>
              <a:rPr lang="en-US" sz="1100" dirty="0">
                <a:solidFill>
                  <a:srgbClr val="000000"/>
                </a:solidFill>
              </a:rPr>
              <a:t>Finally, you can then deliver recommendations to project sponsors and key stakeholders focusing on maintaining forward, actionable momentum. </a:t>
            </a:r>
          </a:p>
        </p:txBody>
      </p:sp>
      <p:grpSp>
        <p:nvGrpSpPr>
          <p:cNvPr id="32" name="Group 31">
            <a:extLst>
              <a:ext uri="{FF2B5EF4-FFF2-40B4-BE49-F238E27FC236}">
                <a16:creationId xmlns:a16="http://schemas.microsoft.com/office/drawing/2014/main" id="{15ACBC24-CB15-4470-C503-43A805F5D4C3}"/>
              </a:ext>
            </a:extLst>
          </p:cNvPr>
          <p:cNvGrpSpPr/>
          <p:nvPr/>
        </p:nvGrpSpPr>
        <p:grpSpPr>
          <a:xfrm>
            <a:off x="8711857" y="3804065"/>
            <a:ext cx="3058329" cy="2469735"/>
            <a:chOff x="8045639" y="3637806"/>
            <a:chExt cx="3979487" cy="3213611"/>
          </a:xfrm>
        </p:grpSpPr>
        <p:pic>
          <p:nvPicPr>
            <p:cNvPr id="30" name="Picture 29">
              <a:extLst>
                <a:ext uri="{FF2B5EF4-FFF2-40B4-BE49-F238E27FC236}">
                  <a16:creationId xmlns:a16="http://schemas.microsoft.com/office/drawing/2014/main" id="{FFF36E92-CEEC-4CBE-330F-4FB5A972FF71}"/>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8045639" y="3637806"/>
              <a:ext cx="3370140" cy="2248549"/>
            </a:xfrm>
            <a:prstGeom prst="rect">
              <a:avLst/>
            </a:prstGeom>
          </p:spPr>
        </p:pic>
        <p:pic>
          <p:nvPicPr>
            <p:cNvPr id="31" name="Picture 2" descr="Data Management – DCAM – EDM Council">
              <a:extLst>
                <a:ext uri="{FF2B5EF4-FFF2-40B4-BE49-F238E27FC236}">
                  <a16:creationId xmlns:a16="http://schemas.microsoft.com/office/drawing/2014/main" id="{DBE6F6BE-663A-DFE1-D891-1274C4E1C1A8}"/>
                </a:ext>
              </a:extLst>
            </p:cNvPr>
            <p:cNvPicPr>
              <a:picLocks noChangeAspect="1" noChangeArrowheads="1"/>
            </p:cNvPicPr>
            <p:nvPr/>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a:ext>
              </a:extLst>
            </a:blip>
            <a:srcRect l="15188" t="105" r="15188" b="105"/>
            <a:stretch/>
          </p:blipFill>
          <p:spPr bwMode="auto">
            <a:xfrm>
              <a:off x="9473638" y="4748687"/>
              <a:ext cx="2551488" cy="2102730"/>
            </a:xfrm>
            <a:prstGeom prst="rect">
              <a:avLst/>
            </a:prstGeom>
            <a:noFill/>
            <a:extLst>
              <a:ext uri="{909E8E84-426E-40DD-AFC4-6F175D3DCCD1}">
                <a14:hiddenFill xmlns:a14="http://schemas.microsoft.com/office/drawing/2010/main">
                  <a:solidFill>
                    <a:srgbClr val="FFFFFF"/>
                  </a:solidFill>
                </a14:hiddenFill>
              </a:ext>
            </a:extLst>
          </p:spPr>
        </p:pic>
      </p:grpSp>
      <p:sp>
        <p:nvSpPr>
          <p:cNvPr id="5" name="TextBox 4">
            <a:extLst>
              <a:ext uri="{FF2B5EF4-FFF2-40B4-BE49-F238E27FC236}">
                <a16:creationId xmlns:a16="http://schemas.microsoft.com/office/drawing/2014/main" id="{79B3E3DA-EAF5-8E00-3326-C3DB4A4D114F}"/>
              </a:ext>
            </a:extLst>
          </p:cNvPr>
          <p:cNvSpPr txBox="1"/>
          <p:nvPr/>
        </p:nvSpPr>
        <p:spPr>
          <a:xfrm>
            <a:off x="597864" y="6203812"/>
            <a:ext cx="2722220" cy="369332"/>
          </a:xfrm>
          <a:prstGeom prst="rect">
            <a:avLst/>
          </a:prstGeom>
          <a:noFill/>
        </p:spPr>
        <p:txBody>
          <a:bodyPr wrap="none" rtlCol="0">
            <a:spAutoFit/>
          </a:bodyPr>
          <a:lstStyle/>
          <a:p>
            <a:r>
              <a:rPr lang="en-US" sz="900" baseline="30000" dirty="0"/>
              <a:t>1</a:t>
            </a:r>
            <a:r>
              <a:rPr lang="en-US" sz="900" dirty="0"/>
              <a:t>DMBoK - Data Management Body of Knowledge</a:t>
            </a:r>
          </a:p>
          <a:p>
            <a:r>
              <a:rPr lang="en-US" sz="900" baseline="30000" dirty="0"/>
              <a:t>2</a:t>
            </a:r>
            <a:r>
              <a:rPr lang="en-US" sz="900" b="0" i="0" dirty="0">
                <a:effectLst/>
              </a:rPr>
              <a:t>Data Management Capability Assessment Model</a:t>
            </a:r>
            <a:endParaRPr lang="en-US" sz="900" u="sng" dirty="0"/>
          </a:p>
        </p:txBody>
      </p:sp>
    </p:spTree>
    <p:extLst>
      <p:ext uri="{BB962C8B-B14F-4D97-AF65-F5344CB8AC3E}">
        <p14:creationId xmlns:p14="http://schemas.microsoft.com/office/powerpoint/2010/main" val="11946108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A73D720-6549-DDC2-61D5-3B59B12421B0}"/>
              </a:ext>
            </a:extLst>
          </p:cNvPr>
          <p:cNvSpPr>
            <a:spLocks noGrp="1"/>
          </p:cNvSpPr>
          <p:nvPr>
            <p:ph type="sldNum" sz="quarter" idx="12"/>
          </p:nvPr>
        </p:nvSpPr>
        <p:spPr>
          <a:xfrm>
            <a:off x="587374" y="6351741"/>
            <a:ext cx="2743200" cy="365125"/>
          </a:xfrm>
        </p:spPr>
        <p:txBody>
          <a:bodyPr/>
          <a:lstStyle/>
          <a:p>
            <a:fld id="{33C27F37-4D97-F84C-9FA0-B0298962BDCE}" type="slidenum">
              <a:rPr lang="en-US" smtClean="0"/>
              <a:pPr/>
              <a:t>7</a:t>
            </a:fld>
            <a:endParaRPr lang="en-US" dirty="0"/>
          </a:p>
        </p:txBody>
      </p:sp>
      <p:sp>
        <p:nvSpPr>
          <p:cNvPr id="7" name="Text Placeholder 6">
            <a:extLst>
              <a:ext uri="{FF2B5EF4-FFF2-40B4-BE49-F238E27FC236}">
                <a16:creationId xmlns:a16="http://schemas.microsoft.com/office/drawing/2014/main" id="{63A4D559-A585-067C-3810-E36D3EE0D29D}"/>
              </a:ext>
            </a:extLst>
          </p:cNvPr>
          <p:cNvSpPr>
            <a:spLocks noGrp="1"/>
          </p:cNvSpPr>
          <p:nvPr>
            <p:ph type="body" sz="quarter" idx="13"/>
          </p:nvPr>
        </p:nvSpPr>
        <p:spPr/>
        <p:txBody>
          <a:bodyPr/>
          <a:lstStyle/>
          <a:p>
            <a:r>
              <a:rPr lang="en-US" dirty="0"/>
              <a:t>Proven data and analytics capabilities support </a:t>
            </a:r>
            <a:r>
              <a:rPr lang="en-US" sz="1400" dirty="0"/>
              <a:t>organizations at every step of their data and analytics journey</a:t>
            </a:r>
            <a:endParaRPr lang="en-US" dirty="0"/>
          </a:p>
        </p:txBody>
      </p:sp>
      <p:sp>
        <p:nvSpPr>
          <p:cNvPr id="4" name="Title 3">
            <a:extLst>
              <a:ext uri="{FF2B5EF4-FFF2-40B4-BE49-F238E27FC236}">
                <a16:creationId xmlns:a16="http://schemas.microsoft.com/office/drawing/2014/main" id="{5ECA3984-3A5E-B8B0-1126-1F72D0796705}"/>
              </a:ext>
            </a:extLst>
          </p:cNvPr>
          <p:cNvSpPr>
            <a:spLocks noGrp="1"/>
          </p:cNvSpPr>
          <p:nvPr>
            <p:ph type="title"/>
          </p:nvPr>
        </p:nvSpPr>
        <p:spPr>
          <a:xfrm>
            <a:off x="587374" y="584202"/>
            <a:ext cx="11014075" cy="443201"/>
          </a:xfrm>
        </p:spPr>
        <p:txBody>
          <a:bodyPr/>
          <a:lstStyle/>
          <a:p>
            <a:r>
              <a:rPr lang="en-US" noProof="0" dirty="0"/>
              <a:t>Relevant use cases</a:t>
            </a:r>
            <a:endParaRPr lang="de-DE" dirty="0"/>
          </a:p>
        </p:txBody>
      </p:sp>
      <p:grpSp>
        <p:nvGrpSpPr>
          <p:cNvPr id="13" name="Group 12">
            <a:extLst>
              <a:ext uri="{FF2B5EF4-FFF2-40B4-BE49-F238E27FC236}">
                <a16:creationId xmlns:a16="http://schemas.microsoft.com/office/drawing/2014/main" id="{40A380F7-249A-B525-B5B6-FB3A5A4E9B12}"/>
              </a:ext>
            </a:extLst>
          </p:cNvPr>
          <p:cNvGrpSpPr/>
          <p:nvPr/>
        </p:nvGrpSpPr>
        <p:grpSpPr>
          <a:xfrm>
            <a:off x="587374" y="1808162"/>
            <a:ext cx="11017251" cy="634095"/>
            <a:chOff x="587374" y="1808163"/>
            <a:chExt cx="8909653" cy="419964"/>
          </a:xfrm>
        </p:grpSpPr>
        <p:sp>
          <p:nvSpPr>
            <p:cNvPr id="8" name="Rectangle 7">
              <a:extLst>
                <a:ext uri="{FF2B5EF4-FFF2-40B4-BE49-F238E27FC236}">
                  <a16:creationId xmlns:a16="http://schemas.microsoft.com/office/drawing/2014/main" id="{2BA637AC-B730-12B0-3C11-73FCE996D797}"/>
                </a:ext>
              </a:extLst>
            </p:cNvPr>
            <p:cNvSpPr/>
            <p:nvPr/>
          </p:nvSpPr>
          <p:spPr>
            <a:xfrm>
              <a:off x="587374" y="1808163"/>
              <a:ext cx="1733349" cy="419964"/>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latin typeface="Barlow Condensed Medium" panose="00000606000000000000" pitchFamily="2" charset="0"/>
                </a:rPr>
                <a:t>Data &amp; analytics strategy</a:t>
              </a:r>
            </a:p>
          </p:txBody>
        </p:sp>
        <p:sp>
          <p:nvSpPr>
            <p:cNvPr id="9" name="Rectangle 8">
              <a:extLst>
                <a:ext uri="{FF2B5EF4-FFF2-40B4-BE49-F238E27FC236}">
                  <a16:creationId xmlns:a16="http://schemas.microsoft.com/office/drawing/2014/main" id="{E74A91B2-0D1C-6996-63B6-8551F1DD5C42}"/>
                </a:ext>
              </a:extLst>
            </p:cNvPr>
            <p:cNvSpPr/>
            <p:nvPr/>
          </p:nvSpPr>
          <p:spPr>
            <a:xfrm>
              <a:off x="2381450" y="1808163"/>
              <a:ext cx="1733349" cy="419964"/>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latin typeface="Barlow Condensed Medium" panose="00000606000000000000" pitchFamily="2" charset="0"/>
                </a:rPr>
                <a:t>Data governance</a:t>
              </a:r>
            </a:p>
          </p:txBody>
        </p:sp>
        <p:sp>
          <p:nvSpPr>
            <p:cNvPr id="10" name="Rectangle 9">
              <a:extLst>
                <a:ext uri="{FF2B5EF4-FFF2-40B4-BE49-F238E27FC236}">
                  <a16:creationId xmlns:a16="http://schemas.microsoft.com/office/drawing/2014/main" id="{4CD5D118-FADC-7F8F-F363-327FFC861A4C}"/>
                </a:ext>
              </a:extLst>
            </p:cNvPr>
            <p:cNvSpPr/>
            <p:nvPr/>
          </p:nvSpPr>
          <p:spPr>
            <a:xfrm>
              <a:off x="4175526" y="1808163"/>
              <a:ext cx="1733349" cy="419964"/>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latin typeface="Barlow Condensed Medium" panose="00000606000000000000" pitchFamily="2" charset="0"/>
                </a:rPr>
                <a:t>Master data management</a:t>
              </a:r>
            </a:p>
          </p:txBody>
        </p:sp>
        <p:sp>
          <p:nvSpPr>
            <p:cNvPr id="11" name="Rectangle 10">
              <a:extLst>
                <a:ext uri="{FF2B5EF4-FFF2-40B4-BE49-F238E27FC236}">
                  <a16:creationId xmlns:a16="http://schemas.microsoft.com/office/drawing/2014/main" id="{1649F849-B14A-5D33-1532-C18B98995BB6}"/>
                </a:ext>
              </a:extLst>
            </p:cNvPr>
            <p:cNvSpPr/>
            <p:nvPr/>
          </p:nvSpPr>
          <p:spPr>
            <a:xfrm>
              <a:off x="5969602" y="1808163"/>
              <a:ext cx="1733349" cy="419964"/>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latin typeface="Barlow Condensed Medium" panose="00000606000000000000" pitchFamily="2" charset="0"/>
                </a:rPr>
                <a:t>Data architecture &amp; engineering</a:t>
              </a:r>
            </a:p>
          </p:txBody>
        </p:sp>
        <p:sp>
          <p:nvSpPr>
            <p:cNvPr id="12" name="Rectangle 11">
              <a:extLst>
                <a:ext uri="{FF2B5EF4-FFF2-40B4-BE49-F238E27FC236}">
                  <a16:creationId xmlns:a16="http://schemas.microsoft.com/office/drawing/2014/main" id="{AB225DF9-AEB9-A991-9C13-B865FEB1402E}"/>
                </a:ext>
              </a:extLst>
            </p:cNvPr>
            <p:cNvSpPr/>
            <p:nvPr/>
          </p:nvSpPr>
          <p:spPr>
            <a:xfrm>
              <a:off x="7763678" y="1808163"/>
              <a:ext cx="1733349" cy="419964"/>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latin typeface="Barlow Condensed Medium" panose="00000606000000000000" pitchFamily="2" charset="0"/>
                </a:rPr>
                <a:t>BI reporting &amp; analytics</a:t>
              </a:r>
            </a:p>
          </p:txBody>
        </p:sp>
      </p:grpSp>
      <p:sp>
        <p:nvSpPr>
          <p:cNvPr id="17" name="Rectangle 16">
            <a:extLst>
              <a:ext uri="{FF2B5EF4-FFF2-40B4-BE49-F238E27FC236}">
                <a16:creationId xmlns:a16="http://schemas.microsoft.com/office/drawing/2014/main" id="{6454B93F-CDBE-93E2-9DE3-071766A97BBA}"/>
              </a:ext>
            </a:extLst>
          </p:cNvPr>
          <p:cNvSpPr/>
          <p:nvPr/>
        </p:nvSpPr>
        <p:spPr>
          <a:xfrm>
            <a:off x="587374" y="2520202"/>
            <a:ext cx="2143377" cy="879941"/>
          </a:xfrm>
          <a:prstGeom prst="rect">
            <a:avLst/>
          </a:prstGeom>
          <a:solidFill>
            <a:schemeClr val="bg1">
              <a:lumMod val="95000"/>
            </a:schemeClr>
          </a:solidFill>
          <a:ln>
            <a:solidFill>
              <a:schemeClr val="accent6"/>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lIns="182880" rtlCol="0" anchor="ctr"/>
          <a:lstStyle/>
          <a:p>
            <a:r>
              <a:rPr lang="en-US" sz="1100" dirty="0">
                <a:solidFill>
                  <a:schemeClr val="tx1"/>
                </a:solidFill>
              </a:rPr>
              <a:t>Data &amp; analytics maturity assessment to enable secure, resilient, and scalable data &amp; insights</a:t>
            </a:r>
          </a:p>
        </p:txBody>
      </p:sp>
      <p:sp>
        <p:nvSpPr>
          <p:cNvPr id="18" name="Rectangle 17">
            <a:extLst>
              <a:ext uri="{FF2B5EF4-FFF2-40B4-BE49-F238E27FC236}">
                <a16:creationId xmlns:a16="http://schemas.microsoft.com/office/drawing/2014/main" id="{25C4CEFF-18AF-79B6-8F42-D472BF10EE27}"/>
              </a:ext>
            </a:extLst>
          </p:cNvPr>
          <p:cNvSpPr/>
          <p:nvPr/>
        </p:nvSpPr>
        <p:spPr>
          <a:xfrm>
            <a:off x="2805843" y="2520202"/>
            <a:ext cx="2143377" cy="879941"/>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182880" rtlCol="0" anchor="ctr"/>
          <a:lstStyle/>
          <a:p>
            <a:r>
              <a:rPr lang="en-US" sz="1100" dirty="0">
                <a:solidFill>
                  <a:schemeClr val="tx1"/>
                </a:solidFill>
              </a:rPr>
              <a:t>Establishment of models and strategies to support compliance and risk mitigation for data</a:t>
            </a:r>
          </a:p>
        </p:txBody>
      </p:sp>
      <p:sp>
        <p:nvSpPr>
          <p:cNvPr id="19" name="Rectangle 18">
            <a:extLst>
              <a:ext uri="{FF2B5EF4-FFF2-40B4-BE49-F238E27FC236}">
                <a16:creationId xmlns:a16="http://schemas.microsoft.com/office/drawing/2014/main" id="{516F3958-3E03-F8C8-F932-4F709C4CFB37}"/>
              </a:ext>
            </a:extLst>
          </p:cNvPr>
          <p:cNvSpPr/>
          <p:nvPr/>
        </p:nvSpPr>
        <p:spPr>
          <a:xfrm>
            <a:off x="5024311" y="2520202"/>
            <a:ext cx="2143377" cy="879941"/>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182880" rtlCol="0" anchor="ctr"/>
          <a:lstStyle/>
          <a:p>
            <a:r>
              <a:rPr lang="en-US" sz="1100" dirty="0">
                <a:solidFill>
                  <a:schemeClr val="tx1"/>
                </a:solidFill>
              </a:rPr>
              <a:t>Clear strategies for the creation and management of key master data domains</a:t>
            </a:r>
          </a:p>
        </p:txBody>
      </p:sp>
      <p:sp>
        <p:nvSpPr>
          <p:cNvPr id="20" name="Rectangle 19">
            <a:extLst>
              <a:ext uri="{FF2B5EF4-FFF2-40B4-BE49-F238E27FC236}">
                <a16:creationId xmlns:a16="http://schemas.microsoft.com/office/drawing/2014/main" id="{BAACD895-362E-3930-7FF2-D6B6CD039965}"/>
              </a:ext>
            </a:extLst>
          </p:cNvPr>
          <p:cNvSpPr/>
          <p:nvPr/>
        </p:nvSpPr>
        <p:spPr>
          <a:xfrm>
            <a:off x="7242780" y="2520202"/>
            <a:ext cx="2143377" cy="879941"/>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182880" rtlCol="0" anchor="ctr"/>
          <a:lstStyle/>
          <a:p>
            <a:r>
              <a:rPr lang="en-US" sz="1100" dirty="0">
                <a:solidFill>
                  <a:schemeClr val="tx1"/>
                </a:solidFill>
              </a:rPr>
              <a:t>Establish a cloud-based data &amp; analytics architecture to enable modern, ever-evolving business models </a:t>
            </a:r>
          </a:p>
        </p:txBody>
      </p:sp>
      <p:sp>
        <p:nvSpPr>
          <p:cNvPr id="21" name="Rectangle 20">
            <a:extLst>
              <a:ext uri="{FF2B5EF4-FFF2-40B4-BE49-F238E27FC236}">
                <a16:creationId xmlns:a16="http://schemas.microsoft.com/office/drawing/2014/main" id="{F6205155-EB16-D94C-2942-D6E4DF16589C}"/>
              </a:ext>
            </a:extLst>
          </p:cNvPr>
          <p:cNvSpPr/>
          <p:nvPr/>
        </p:nvSpPr>
        <p:spPr>
          <a:xfrm>
            <a:off x="9461248" y="2520202"/>
            <a:ext cx="2143377" cy="879941"/>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182880" rtlCol="0" anchor="ctr"/>
          <a:lstStyle/>
          <a:p>
            <a:r>
              <a:rPr lang="en-US" sz="1100" dirty="0">
                <a:solidFill>
                  <a:schemeClr val="tx1"/>
                </a:solidFill>
              </a:rPr>
              <a:t>Develop modern business intelligence &amp; visualization capabilities to support better storytelling</a:t>
            </a:r>
          </a:p>
        </p:txBody>
      </p:sp>
      <p:sp>
        <p:nvSpPr>
          <p:cNvPr id="23" name="Rectangle 22">
            <a:extLst>
              <a:ext uri="{FF2B5EF4-FFF2-40B4-BE49-F238E27FC236}">
                <a16:creationId xmlns:a16="http://schemas.microsoft.com/office/drawing/2014/main" id="{8967E50B-4605-70AA-E575-2E5FFB0B5C29}"/>
              </a:ext>
            </a:extLst>
          </p:cNvPr>
          <p:cNvSpPr/>
          <p:nvPr/>
        </p:nvSpPr>
        <p:spPr>
          <a:xfrm>
            <a:off x="587374" y="3478088"/>
            <a:ext cx="2143377" cy="879941"/>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182880" rtlCol="0" anchor="ctr"/>
          <a:lstStyle/>
          <a:p>
            <a:r>
              <a:rPr lang="en-US" sz="1100" dirty="0">
                <a:solidFill>
                  <a:schemeClr val="tx1"/>
                </a:solidFill>
              </a:rPr>
              <a:t>Business value-driven data &amp; analytics strategy &amp; roadmap</a:t>
            </a:r>
          </a:p>
        </p:txBody>
      </p:sp>
      <p:sp>
        <p:nvSpPr>
          <p:cNvPr id="24" name="Rectangle 23">
            <a:extLst>
              <a:ext uri="{FF2B5EF4-FFF2-40B4-BE49-F238E27FC236}">
                <a16:creationId xmlns:a16="http://schemas.microsoft.com/office/drawing/2014/main" id="{30C7D40C-E37E-8E7A-A953-7CF2AF1C2799}"/>
              </a:ext>
            </a:extLst>
          </p:cNvPr>
          <p:cNvSpPr/>
          <p:nvPr/>
        </p:nvSpPr>
        <p:spPr>
          <a:xfrm>
            <a:off x="2805843" y="3478088"/>
            <a:ext cx="2143377" cy="879941"/>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182880" rtlCol="0" anchor="ctr"/>
          <a:lstStyle/>
          <a:p>
            <a:r>
              <a:rPr lang="en-US" sz="1100" dirty="0">
                <a:solidFill>
                  <a:schemeClr val="tx1"/>
                </a:solidFill>
              </a:rPr>
              <a:t>Creation of data catalogs, dictionaries, and other key artifacts to help further understand our data assets</a:t>
            </a:r>
          </a:p>
        </p:txBody>
      </p:sp>
      <p:sp>
        <p:nvSpPr>
          <p:cNvPr id="25" name="Rectangle 24">
            <a:extLst>
              <a:ext uri="{FF2B5EF4-FFF2-40B4-BE49-F238E27FC236}">
                <a16:creationId xmlns:a16="http://schemas.microsoft.com/office/drawing/2014/main" id="{4B9D57D3-3623-6FED-5765-70C9389BB93E}"/>
              </a:ext>
            </a:extLst>
          </p:cNvPr>
          <p:cNvSpPr/>
          <p:nvPr/>
        </p:nvSpPr>
        <p:spPr>
          <a:xfrm>
            <a:off x="5024311" y="3478088"/>
            <a:ext cx="2143377" cy="879941"/>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182880" rtlCol="0" anchor="ctr"/>
          <a:lstStyle/>
          <a:p>
            <a:r>
              <a:rPr lang="en-US" sz="1100" dirty="0">
                <a:solidFill>
                  <a:schemeClr val="tx1"/>
                </a:solidFill>
              </a:rPr>
              <a:t>Definitions for key master data domains such as customer, vendor, material, employee, and others</a:t>
            </a:r>
          </a:p>
        </p:txBody>
      </p:sp>
      <p:sp>
        <p:nvSpPr>
          <p:cNvPr id="26" name="Rectangle 25">
            <a:extLst>
              <a:ext uri="{FF2B5EF4-FFF2-40B4-BE49-F238E27FC236}">
                <a16:creationId xmlns:a16="http://schemas.microsoft.com/office/drawing/2014/main" id="{5492F100-009A-7EBA-FF7D-8AE9DDC67019}"/>
              </a:ext>
            </a:extLst>
          </p:cNvPr>
          <p:cNvSpPr/>
          <p:nvPr/>
        </p:nvSpPr>
        <p:spPr>
          <a:xfrm>
            <a:off x="7242780" y="3478088"/>
            <a:ext cx="2143377" cy="879941"/>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182880" rtlCol="0" anchor="ctr"/>
          <a:lstStyle/>
          <a:p>
            <a:r>
              <a:rPr lang="en-US" sz="1100" dirty="0">
                <a:solidFill>
                  <a:schemeClr val="tx1"/>
                </a:solidFill>
              </a:rPr>
              <a:t>Develop a data sharing marketplace leveraging AWS and Snowflake to fuel advanced analytics</a:t>
            </a:r>
          </a:p>
        </p:txBody>
      </p:sp>
      <p:sp>
        <p:nvSpPr>
          <p:cNvPr id="27" name="Rectangle 26">
            <a:extLst>
              <a:ext uri="{FF2B5EF4-FFF2-40B4-BE49-F238E27FC236}">
                <a16:creationId xmlns:a16="http://schemas.microsoft.com/office/drawing/2014/main" id="{5FAE3C04-1B2F-302D-9AFA-5722B90FBED0}"/>
              </a:ext>
            </a:extLst>
          </p:cNvPr>
          <p:cNvSpPr/>
          <p:nvPr/>
        </p:nvSpPr>
        <p:spPr>
          <a:xfrm>
            <a:off x="9461248" y="3478088"/>
            <a:ext cx="2143377" cy="879941"/>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182880" rtlCol="0" anchor="ctr"/>
          <a:lstStyle/>
          <a:p>
            <a:r>
              <a:rPr lang="en-US" sz="1100" dirty="0">
                <a:solidFill>
                  <a:schemeClr val="tx1"/>
                </a:solidFill>
              </a:rPr>
              <a:t>Effectively balance reporting / dashboarding with the need for self-service data analysis</a:t>
            </a:r>
          </a:p>
        </p:txBody>
      </p:sp>
      <p:sp>
        <p:nvSpPr>
          <p:cNvPr id="29" name="Rectangle 28">
            <a:extLst>
              <a:ext uri="{FF2B5EF4-FFF2-40B4-BE49-F238E27FC236}">
                <a16:creationId xmlns:a16="http://schemas.microsoft.com/office/drawing/2014/main" id="{B53DE17F-A406-1020-3F70-3449A39A4346}"/>
              </a:ext>
            </a:extLst>
          </p:cNvPr>
          <p:cNvSpPr/>
          <p:nvPr/>
        </p:nvSpPr>
        <p:spPr>
          <a:xfrm>
            <a:off x="587374" y="4435974"/>
            <a:ext cx="2143377" cy="879941"/>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182880" rtlCol="0" anchor="ctr"/>
          <a:lstStyle/>
          <a:p>
            <a:r>
              <a:rPr lang="en-US" sz="1100" dirty="0">
                <a:solidFill>
                  <a:schemeClr val="tx1"/>
                </a:solidFill>
              </a:rPr>
              <a:t>Use case ideation and assessment to determine opportunities to monetize data &amp; analytics assets</a:t>
            </a:r>
          </a:p>
        </p:txBody>
      </p:sp>
      <p:sp>
        <p:nvSpPr>
          <p:cNvPr id="30" name="Rectangle 29">
            <a:extLst>
              <a:ext uri="{FF2B5EF4-FFF2-40B4-BE49-F238E27FC236}">
                <a16:creationId xmlns:a16="http://schemas.microsoft.com/office/drawing/2014/main" id="{BE5A768C-741A-41C5-FE8C-019778FC313D}"/>
              </a:ext>
            </a:extLst>
          </p:cNvPr>
          <p:cNvSpPr/>
          <p:nvPr/>
        </p:nvSpPr>
        <p:spPr>
          <a:xfrm>
            <a:off x="2805843" y="4435974"/>
            <a:ext cx="2143377" cy="879941"/>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182880" rtlCol="0" anchor="ctr"/>
          <a:lstStyle/>
          <a:p>
            <a:r>
              <a:rPr lang="en-US" sz="1100" dirty="0">
                <a:solidFill>
                  <a:schemeClr val="tx1"/>
                </a:solidFill>
              </a:rPr>
              <a:t>Establishment of ownership, stewardship, and accountability models for key data assets</a:t>
            </a:r>
          </a:p>
        </p:txBody>
      </p:sp>
      <p:sp>
        <p:nvSpPr>
          <p:cNvPr id="31" name="Rectangle 30">
            <a:extLst>
              <a:ext uri="{FF2B5EF4-FFF2-40B4-BE49-F238E27FC236}">
                <a16:creationId xmlns:a16="http://schemas.microsoft.com/office/drawing/2014/main" id="{0A56521E-B052-C6F0-2AE7-6F2D1DC85F7C}"/>
              </a:ext>
            </a:extLst>
          </p:cNvPr>
          <p:cNvSpPr/>
          <p:nvPr/>
        </p:nvSpPr>
        <p:spPr>
          <a:xfrm>
            <a:off x="5024311" y="4435974"/>
            <a:ext cx="2143377" cy="879941"/>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182880" rtlCol="0" anchor="ctr"/>
          <a:lstStyle/>
          <a:p>
            <a:r>
              <a:rPr lang="en-US" sz="1100" dirty="0">
                <a:solidFill>
                  <a:schemeClr val="tx1"/>
                </a:solidFill>
              </a:rPr>
              <a:t>Architectures and technology best practices for the management of master data domains</a:t>
            </a:r>
          </a:p>
        </p:txBody>
      </p:sp>
      <p:sp>
        <p:nvSpPr>
          <p:cNvPr id="32" name="Rectangle 31">
            <a:extLst>
              <a:ext uri="{FF2B5EF4-FFF2-40B4-BE49-F238E27FC236}">
                <a16:creationId xmlns:a16="http://schemas.microsoft.com/office/drawing/2014/main" id="{618D9F26-CD24-C88E-AD5A-E421734F2BCB}"/>
              </a:ext>
            </a:extLst>
          </p:cNvPr>
          <p:cNvSpPr/>
          <p:nvPr/>
        </p:nvSpPr>
        <p:spPr>
          <a:xfrm>
            <a:off x="7242780" y="4435974"/>
            <a:ext cx="2143377" cy="879941"/>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182880" rtlCol="0" anchor="ctr"/>
          <a:lstStyle/>
          <a:p>
            <a:r>
              <a:rPr lang="en-US" sz="1100" dirty="0">
                <a:solidFill>
                  <a:schemeClr val="tx1"/>
                </a:solidFill>
              </a:rPr>
              <a:t>Establish a “privacy by design” data &amp; analytics architecture</a:t>
            </a:r>
          </a:p>
        </p:txBody>
      </p:sp>
      <p:sp>
        <p:nvSpPr>
          <p:cNvPr id="33" name="Rectangle 32">
            <a:extLst>
              <a:ext uri="{FF2B5EF4-FFF2-40B4-BE49-F238E27FC236}">
                <a16:creationId xmlns:a16="http://schemas.microsoft.com/office/drawing/2014/main" id="{913F1243-D124-F82A-D847-74453D9995FB}"/>
              </a:ext>
            </a:extLst>
          </p:cNvPr>
          <p:cNvSpPr/>
          <p:nvPr/>
        </p:nvSpPr>
        <p:spPr>
          <a:xfrm>
            <a:off x="9461248" y="4435974"/>
            <a:ext cx="2143377" cy="879941"/>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182880" rtlCol="0" anchor="ctr"/>
          <a:lstStyle/>
          <a:p>
            <a:r>
              <a:rPr lang="en-US" sz="1100" dirty="0">
                <a:solidFill>
                  <a:schemeClr val="tx1"/>
                </a:solidFill>
              </a:rPr>
              <a:t>Develop forward-looking analytics insights to predict customer spend</a:t>
            </a:r>
          </a:p>
        </p:txBody>
      </p:sp>
      <p:sp>
        <p:nvSpPr>
          <p:cNvPr id="35" name="Rectangle 34">
            <a:extLst>
              <a:ext uri="{FF2B5EF4-FFF2-40B4-BE49-F238E27FC236}">
                <a16:creationId xmlns:a16="http://schemas.microsoft.com/office/drawing/2014/main" id="{5F39F3A7-604C-8395-E705-4933CF5B9153}"/>
              </a:ext>
            </a:extLst>
          </p:cNvPr>
          <p:cNvSpPr/>
          <p:nvPr/>
        </p:nvSpPr>
        <p:spPr>
          <a:xfrm>
            <a:off x="587374" y="5393858"/>
            <a:ext cx="2143377" cy="879941"/>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182880" rtlCol="0" anchor="ctr"/>
          <a:lstStyle/>
          <a:p>
            <a:r>
              <a:rPr lang="en-US" sz="1100" dirty="0">
                <a:solidFill>
                  <a:schemeClr val="tx1"/>
                </a:solidFill>
              </a:rPr>
              <a:t>Modern data &amp; analytics operating model development and skills analysis</a:t>
            </a:r>
          </a:p>
        </p:txBody>
      </p:sp>
      <p:sp>
        <p:nvSpPr>
          <p:cNvPr id="36" name="Rectangle 35">
            <a:extLst>
              <a:ext uri="{FF2B5EF4-FFF2-40B4-BE49-F238E27FC236}">
                <a16:creationId xmlns:a16="http://schemas.microsoft.com/office/drawing/2014/main" id="{F8BAB568-220D-7782-1D4E-5E4B6B5118FC}"/>
              </a:ext>
            </a:extLst>
          </p:cNvPr>
          <p:cNvSpPr/>
          <p:nvPr/>
        </p:nvSpPr>
        <p:spPr>
          <a:xfrm>
            <a:off x="2805843" y="5393858"/>
            <a:ext cx="2143377" cy="879941"/>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182880" rtlCol="0" anchor="ctr"/>
          <a:lstStyle/>
          <a:p>
            <a:r>
              <a:rPr lang="en-US" sz="1100" dirty="0">
                <a:solidFill>
                  <a:schemeClr val="tx1"/>
                </a:solidFill>
              </a:rPr>
              <a:t>Identification of and remediation for data quality challenges across the enterprise</a:t>
            </a:r>
          </a:p>
        </p:txBody>
      </p:sp>
      <p:sp>
        <p:nvSpPr>
          <p:cNvPr id="37" name="Rectangle 36">
            <a:extLst>
              <a:ext uri="{FF2B5EF4-FFF2-40B4-BE49-F238E27FC236}">
                <a16:creationId xmlns:a16="http://schemas.microsoft.com/office/drawing/2014/main" id="{60EECD9B-64AD-370D-ACC1-19F5138826AD}"/>
              </a:ext>
            </a:extLst>
          </p:cNvPr>
          <p:cNvSpPr/>
          <p:nvPr/>
        </p:nvSpPr>
        <p:spPr>
          <a:xfrm>
            <a:off x="5024311" y="5393858"/>
            <a:ext cx="2143377" cy="879941"/>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182880" rtlCol="0" anchor="ctr"/>
          <a:lstStyle/>
          <a:p>
            <a:r>
              <a:rPr lang="en-US" sz="1100" dirty="0">
                <a:solidFill>
                  <a:schemeClr val="tx1"/>
                </a:solidFill>
              </a:rPr>
              <a:t>Enablement support for data quality with master data management domains across people, process, and technology</a:t>
            </a:r>
          </a:p>
        </p:txBody>
      </p:sp>
      <p:sp>
        <p:nvSpPr>
          <p:cNvPr id="38" name="Rectangle 37">
            <a:extLst>
              <a:ext uri="{FF2B5EF4-FFF2-40B4-BE49-F238E27FC236}">
                <a16:creationId xmlns:a16="http://schemas.microsoft.com/office/drawing/2014/main" id="{A35F9B36-3BF6-9C12-99C1-65B60169E413}"/>
              </a:ext>
            </a:extLst>
          </p:cNvPr>
          <p:cNvSpPr/>
          <p:nvPr/>
        </p:nvSpPr>
        <p:spPr>
          <a:xfrm>
            <a:off x="7242780" y="5393858"/>
            <a:ext cx="2143377" cy="879941"/>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182880" rtlCol="0" anchor="ctr"/>
          <a:lstStyle/>
          <a:p>
            <a:r>
              <a:rPr lang="en-US" sz="1100" dirty="0">
                <a:solidFill>
                  <a:schemeClr val="tx1"/>
                </a:solidFill>
              </a:rPr>
              <a:t>Enable an API marketplace to enable digital transformation &amp; real-time UI / UX</a:t>
            </a:r>
          </a:p>
        </p:txBody>
      </p:sp>
      <p:sp>
        <p:nvSpPr>
          <p:cNvPr id="39" name="Rectangle 38">
            <a:extLst>
              <a:ext uri="{FF2B5EF4-FFF2-40B4-BE49-F238E27FC236}">
                <a16:creationId xmlns:a16="http://schemas.microsoft.com/office/drawing/2014/main" id="{E12FCC98-D1D1-D0FA-8CD5-FD7B44DE4644}"/>
              </a:ext>
            </a:extLst>
          </p:cNvPr>
          <p:cNvSpPr/>
          <p:nvPr/>
        </p:nvSpPr>
        <p:spPr>
          <a:xfrm>
            <a:off x="9461248" y="5393858"/>
            <a:ext cx="2143377" cy="879941"/>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182880" rtlCol="0" anchor="ctr"/>
          <a:lstStyle/>
          <a:p>
            <a:r>
              <a:rPr lang="en-US" sz="1100" dirty="0">
                <a:solidFill>
                  <a:schemeClr val="tx1"/>
                </a:solidFill>
              </a:rPr>
              <a:t>Build and operate a reporting &amp; analytics shared service to provide rapid deployment of insights</a:t>
            </a:r>
          </a:p>
        </p:txBody>
      </p:sp>
      <p:sp>
        <p:nvSpPr>
          <p:cNvPr id="41" name="Oval 40">
            <a:extLst>
              <a:ext uri="{FF2B5EF4-FFF2-40B4-BE49-F238E27FC236}">
                <a16:creationId xmlns:a16="http://schemas.microsoft.com/office/drawing/2014/main" id="{99C93113-C13F-2418-0494-55A5D01ED985}"/>
              </a:ext>
            </a:extLst>
          </p:cNvPr>
          <p:cNvSpPr/>
          <p:nvPr/>
        </p:nvSpPr>
        <p:spPr>
          <a:xfrm>
            <a:off x="546100" y="2918897"/>
            <a:ext cx="82550" cy="82550"/>
          </a:xfrm>
          <a:prstGeom prst="ellipse">
            <a:avLst/>
          </a:prstGeom>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2" name="Oval 41">
            <a:extLst>
              <a:ext uri="{FF2B5EF4-FFF2-40B4-BE49-F238E27FC236}">
                <a16:creationId xmlns:a16="http://schemas.microsoft.com/office/drawing/2014/main" id="{871C166E-034D-7CA4-F557-76E200D71EF6}"/>
              </a:ext>
            </a:extLst>
          </p:cNvPr>
          <p:cNvSpPr/>
          <p:nvPr/>
        </p:nvSpPr>
        <p:spPr>
          <a:xfrm>
            <a:off x="546100" y="3876783"/>
            <a:ext cx="82550" cy="82550"/>
          </a:xfrm>
          <a:prstGeom prst="ellipse">
            <a:avLst/>
          </a:prstGeom>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3" name="Oval 42">
            <a:extLst>
              <a:ext uri="{FF2B5EF4-FFF2-40B4-BE49-F238E27FC236}">
                <a16:creationId xmlns:a16="http://schemas.microsoft.com/office/drawing/2014/main" id="{365000D4-22F7-2443-2F84-5DB58E2DA8F7}"/>
              </a:ext>
            </a:extLst>
          </p:cNvPr>
          <p:cNvSpPr/>
          <p:nvPr/>
        </p:nvSpPr>
        <p:spPr>
          <a:xfrm>
            <a:off x="546100" y="4834669"/>
            <a:ext cx="82550" cy="82550"/>
          </a:xfrm>
          <a:prstGeom prst="ellipse">
            <a:avLst/>
          </a:prstGeom>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4" name="Oval 43">
            <a:extLst>
              <a:ext uri="{FF2B5EF4-FFF2-40B4-BE49-F238E27FC236}">
                <a16:creationId xmlns:a16="http://schemas.microsoft.com/office/drawing/2014/main" id="{A54C8D53-D0C5-DA9B-1CBB-88B29137E4D6}"/>
              </a:ext>
            </a:extLst>
          </p:cNvPr>
          <p:cNvSpPr/>
          <p:nvPr/>
        </p:nvSpPr>
        <p:spPr>
          <a:xfrm>
            <a:off x="546100" y="5792553"/>
            <a:ext cx="82550" cy="82550"/>
          </a:xfrm>
          <a:prstGeom prst="ellipse">
            <a:avLst/>
          </a:prstGeom>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5" name="Oval 44">
            <a:extLst>
              <a:ext uri="{FF2B5EF4-FFF2-40B4-BE49-F238E27FC236}">
                <a16:creationId xmlns:a16="http://schemas.microsoft.com/office/drawing/2014/main" id="{A07BA594-DAD1-ED49-EBF3-EFFEE7819674}"/>
              </a:ext>
            </a:extLst>
          </p:cNvPr>
          <p:cNvSpPr/>
          <p:nvPr/>
        </p:nvSpPr>
        <p:spPr>
          <a:xfrm>
            <a:off x="2764567" y="2918897"/>
            <a:ext cx="82550" cy="82550"/>
          </a:xfrm>
          <a:prstGeom prst="ellipse">
            <a:avLst/>
          </a:prstGeom>
          <a:solidFill>
            <a:schemeClr val="accent2"/>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6" name="Oval 45">
            <a:extLst>
              <a:ext uri="{FF2B5EF4-FFF2-40B4-BE49-F238E27FC236}">
                <a16:creationId xmlns:a16="http://schemas.microsoft.com/office/drawing/2014/main" id="{8117DC74-7E0C-5BFC-315E-B8DEF9BA3DAA}"/>
              </a:ext>
            </a:extLst>
          </p:cNvPr>
          <p:cNvSpPr/>
          <p:nvPr/>
        </p:nvSpPr>
        <p:spPr>
          <a:xfrm>
            <a:off x="2764567" y="3876783"/>
            <a:ext cx="82550" cy="82550"/>
          </a:xfrm>
          <a:prstGeom prst="ellipse">
            <a:avLst/>
          </a:prstGeom>
          <a:solidFill>
            <a:schemeClr val="accent2"/>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7" name="Oval 46">
            <a:extLst>
              <a:ext uri="{FF2B5EF4-FFF2-40B4-BE49-F238E27FC236}">
                <a16:creationId xmlns:a16="http://schemas.microsoft.com/office/drawing/2014/main" id="{1A8188D9-4522-6FA3-886F-0963683B8270}"/>
              </a:ext>
            </a:extLst>
          </p:cNvPr>
          <p:cNvSpPr/>
          <p:nvPr/>
        </p:nvSpPr>
        <p:spPr>
          <a:xfrm>
            <a:off x="2764567" y="4834669"/>
            <a:ext cx="82550" cy="82550"/>
          </a:xfrm>
          <a:prstGeom prst="ellipse">
            <a:avLst/>
          </a:prstGeom>
          <a:solidFill>
            <a:schemeClr val="accent2"/>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8" name="Oval 47">
            <a:extLst>
              <a:ext uri="{FF2B5EF4-FFF2-40B4-BE49-F238E27FC236}">
                <a16:creationId xmlns:a16="http://schemas.microsoft.com/office/drawing/2014/main" id="{347FC62F-0566-B0C1-DA3E-A72BA0140FB7}"/>
              </a:ext>
            </a:extLst>
          </p:cNvPr>
          <p:cNvSpPr/>
          <p:nvPr/>
        </p:nvSpPr>
        <p:spPr>
          <a:xfrm>
            <a:off x="2764567" y="5792553"/>
            <a:ext cx="82550" cy="82550"/>
          </a:xfrm>
          <a:prstGeom prst="ellipse">
            <a:avLst/>
          </a:prstGeom>
          <a:solidFill>
            <a:schemeClr val="accent2"/>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9" name="Oval 48">
            <a:extLst>
              <a:ext uri="{FF2B5EF4-FFF2-40B4-BE49-F238E27FC236}">
                <a16:creationId xmlns:a16="http://schemas.microsoft.com/office/drawing/2014/main" id="{F3A74FD8-23FC-5546-414C-D6CF867BD37D}"/>
              </a:ext>
            </a:extLst>
          </p:cNvPr>
          <p:cNvSpPr/>
          <p:nvPr/>
        </p:nvSpPr>
        <p:spPr>
          <a:xfrm>
            <a:off x="7201504" y="2918897"/>
            <a:ext cx="82550" cy="82550"/>
          </a:xfrm>
          <a:prstGeom prst="ellipse">
            <a:avLst/>
          </a:prstGeom>
          <a:solidFill>
            <a:schemeClr val="accent2"/>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0" name="Oval 49">
            <a:extLst>
              <a:ext uri="{FF2B5EF4-FFF2-40B4-BE49-F238E27FC236}">
                <a16:creationId xmlns:a16="http://schemas.microsoft.com/office/drawing/2014/main" id="{AB26541F-034B-D415-B3FD-55568E9EF5BE}"/>
              </a:ext>
            </a:extLst>
          </p:cNvPr>
          <p:cNvSpPr/>
          <p:nvPr/>
        </p:nvSpPr>
        <p:spPr>
          <a:xfrm>
            <a:off x="7201504" y="3876783"/>
            <a:ext cx="82550" cy="82550"/>
          </a:xfrm>
          <a:prstGeom prst="ellipse">
            <a:avLst/>
          </a:prstGeom>
          <a:solidFill>
            <a:schemeClr val="accent2"/>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1" name="Oval 50">
            <a:extLst>
              <a:ext uri="{FF2B5EF4-FFF2-40B4-BE49-F238E27FC236}">
                <a16:creationId xmlns:a16="http://schemas.microsoft.com/office/drawing/2014/main" id="{FB05B45F-9A73-7D7D-5B82-DDCE2BA00E9B}"/>
              </a:ext>
            </a:extLst>
          </p:cNvPr>
          <p:cNvSpPr/>
          <p:nvPr/>
        </p:nvSpPr>
        <p:spPr>
          <a:xfrm>
            <a:off x="7201504" y="4834669"/>
            <a:ext cx="82550" cy="82550"/>
          </a:xfrm>
          <a:prstGeom prst="ellipse">
            <a:avLst/>
          </a:prstGeom>
          <a:solidFill>
            <a:schemeClr val="accent2"/>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2" name="Oval 51">
            <a:extLst>
              <a:ext uri="{FF2B5EF4-FFF2-40B4-BE49-F238E27FC236}">
                <a16:creationId xmlns:a16="http://schemas.microsoft.com/office/drawing/2014/main" id="{25363BBA-D47A-65C4-801C-B24E93C50CF2}"/>
              </a:ext>
            </a:extLst>
          </p:cNvPr>
          <p:cNvSpPr/>
          <p:nvPr/>
        </p:nvSpPr>
        <p:spPr>
          <a:xfrm>
            <a:off x="7201504" y="5792553"/>
            <a:ext cx="82550" cy="82550"/>
          </a:xfrm>
          <a:prstGeom prst="ellipse">
            <a:avLst/>
          </a:prstGeom>
          <a:solidFill>
            <a:schemeClr val="accent2"/>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3" name="Oval 52">
            <a:extLst>
              <a:ext uri="{FF2B5EF4-FFF2-40B4-BE49-F238E27FC236}">
                <a16:creationId xmlns:a16="http://schemas.microsoft.com/office/drawing/2014/main" id="{9AEE5CA4-9AB2-074C-E42F-9FFE2EC60513}"/>
              </a:ext>
            </a:extLst>
          </p:cNvPr>
          <p:cNvSpPr/>
          <p:nvPr/>
        </p:nvSpPr>
        <p:spPr>
          <a:xfrm>
            <a:off x="4990495" y="2918897"/>
            <a:ext cx="82550" cy="82550"/>
          </a:xfrm>
          <a:prstGeom prst="ellipse">
            <a:avLst/>
          </a:prstGeom>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4" name="Oval 53">
            <a:extLst>
              <a:ext uri="{FF2B5EF4-FFF2-40B4-BE49-F238E27FC236}">
                <a16:creationId xmlns:a16="http://schemas.microsoft.com/office/drawing/2014/main" id="{04DD0E71-08C9-B4CF-671F-B063F9EC6212}"/>
              </a:ext>
            </a:extLst>
          </p:cNvPr>
          <p:cNvSpPr/>
          <p:nvPr/>
        </p:nvSpPr>
        <p:spPr>
          <a:xfrm>
            <a:off x="4990495" y="3876783"/>
            <a:ext cx="82550" cy="82550"/>
          </a:xfrm>
          <a:prstGeom prst="ellipse">
            <a:avLst/>
          </a:prstGeom>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5" name="Oval 54">
            <a:extLst>
              <a:ext uri="{FF2B5EF4-FFF2-40B4-BE49-F238E27FC236}">
                <a16:creationId xmlns:a16="http://schemas.microsoft.com/office/drawing/2014/main" id="{D07A3993-63CD-BF83-5266-4859D6195A53}"/>
              </a:ext>
            </a:extLst>
          </p:cNvPr>
          <p:cNvSpPr/>
          <p:nvPr/>
        </p:nvSpPr>
        <p:spPr>
          <a:xfrm>
            <a:off x="4990495" y="4834669"/>
            <a:ext cx="82550" cy="82550"/>
          </a:xfrm>
          <a:prstGeom prst="ellipse">
            <a:avLst/>
          </a:prstGeom>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6" name="Oval 55">
            <a:extLst>
              <a:ext uri="{FF2B5EF4-FFF2-40B4-BE49-F238E27FC236}">
                <a16:creationId xmlns:a16="http://schemas.microsoft.com/office/drawing/2014/main" id="{82D4658A-5FC2-A17B-BA80-304D5465BD74}"/>
              </a:ext>
            </a:extLst>
          </p:cNvPr>
          <p:cNvSpPr/>
          <p:nvPr/>
        </p:nvSpPr>
        <p:spPr>
          <a:xfrm>
            <a:off x="4990495" y="5792553"/>
            <a:ext cx="82550" cy="82550"/>
          </a:xfrm>
          <a:prstGeom prst="ellipse">
            <a:avLst/>
          </a:prstGeom>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7" name="Oval 56">
            <a:extLst>
              <a:ext uri="{FF2B5EF4-FFF2-40B4-BE49-F238E27FC236}">
                <a16:creationId xmlns:a16="http://schemas.microsoft.com/office/drawing/2014/main" id="{4ED19297-8840-405E-25EF-A2FD533A530D}"/>
              </a:ext>
            </a:extLst>
          </p:cNvPr>
          <p:cNvSpPr/>
          <p:nvPr/>
        </p:nvSpPr>
        <p:spPr>
          <a:xfrm>
            <a:off x="9427624" y="2918897"/>
            <a:ext cx="82550" cy="82550"/>
          </a:xfrm>
          <a:prstGeom prst="ellipse">
            <a:avLst/>
          </a:prstGeom>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8" name="Oval 57">
            <a:extLst>
              <a:ext uri="{FF2B5EF4-FFF2-40B4-BE49-F238E27FC236}">
                <a16:creationId xmlns:a16="http://schemas.microsoft.com/office/drawing/2014/main" id="{55D9318E-150B-61D8-FCF8-A99C4076D66E}"/>
              </a:ext>
            </a:extLst>
          </p:cNvPr>
          <p:cNvSpPr/>
          <p:nvPr/>
        </p:nvSpPr>
        <p:spPr>
          <a:xfrm>
            <a:off x="9427624" y="3876783"/>
            <a:ext cx="82550" cy="82550"/>
          </a:xfrm>
          <a:prstGeom prst="ellipse">
            <a:avLst/>
          </a:prstGeom>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9" name="Oval 58">
            <a:extLst>
              <a:ext uri="{FF2B5EF4-FFF2-40B4-BE49-F238E27FC236}">
                <a16:creationId xmlns:a16="http://schemas.microsoft.com/office/drawing/2014/main" id="{88AC1B63-418A-E108-08F0-522D0BC6810D}"/>
              </a:ext>
            </a:extLst>
          </p:cNvPr>
          <p:cNvSpPr/>
          <p:nvPr/>
        </p:nvSpPr>
        <p:spPr>
          <a:xfrm>
            <a:off x="9427624" y="4834669"/>
            <a:ext cx="82550" cy="82550"/>
          </a:xfrm>
          <a:prstGeom prst="ellipse">
            <a:avLst/>
          </a:prstGeom>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0" name="Oval 59">
            <a:extLst>
              <a:ext uri="{FF2B5EF4-FFF2-40B4-BE49-F238E27FC236}">
                <a16:creationId xmlns:a16="http://schemas.microsoft.com/office/drawing/2014/main" id="{9DC1A414-EC91-2A56-2EC7-DF026A4E0403}"/>
              </a:ext>
            </a:extLst>
          </p:cNvPr>
          <p:cNvSpPr/>
          <p:nvPr/>
        </p:nvSpPr>
        <p:spPr>
          <a:xfrm>
            <a:off x="9427624" y="5792553"/>
            <a:ext cx="82550" cy="82550"/>
          </a:xfrm>
          <a:prstGeom prst="ellipse">
            <a:avLst/>
          </a:prstGeom>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4004308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05F39CDD-9A2E-39EA-9C6F-B73E8A54DFCC}"/>
              </a:ext>
            </a:extLst>
          </p:cNvPr>
          <p:cNvSpPr/>
          <p:nvPr/>
        </p:nvSpPr>
        <p:spPr>
          <a:xfrm>
            <a:off x="587375" y="1376363"/>
            <a:ext cx="5089525" cy="4897437"/>
          </a:xfrm>
          <a:prstGeom prst="rect">
            <a:avLst/>
          </a:prstGeom>
          <a:solidFill>
            <a:schemeClr val="bg1"/>
          </a:solidFill>
          <a:ln>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Slide Number Placeholder 1">
            <a:extLst>
              <a:ext uri="{FF2B5EF4-FFF2-40B4-BE49-F238E27FC236}">
                <a16:creationId xmlns:a16="http://schemas.microsoft.com/office/drawing/2014/main" id="{F0314284-A766-CC04-E514-DE4FCCD37DAB}"/>
              </a:ext>
            </a:extLst>
          </p:cNvPr>
          <p:cNvSpPr>
            <a:spLocks noGrp="1"/>
          </p:cNvSpPr>
          <p:nvPr>
            <p:ph type="sldNum" sz="quarter" idx="12"/>
          </p:nvPr>
        </p:nvSpPr>
        <p:spPr>
          <a:xfrm>
            <a:off x="587374" y="6356354"/>
            <a:ext cx="2743200" cy="365125"/>
          </a:xfrm>
        </p:spPr>
        <p:txBody>
          <a:bodyPr/>
          <a:lstStyle/>
          <a:p>
            <a:fld id="{33C27F37-4D97-F84C-9FA0-B0298962BDCE}" type="slidenum">
              <a:rPr lang="en-US" smtClean="0"/>
              <a:pPr/>
              <a:t>8</a:t>
            </a:fld>
            <a:endParaRPr lang="en-US" dirty="0"/>
          </a:p>
        </p:txBody>
      </p:sp>
      <p:sp>
        <p:nvSpPr>
          <p:cNvPr id="3" name="Title 2">
            <a:extLst>
              <a:ext uri="{FF2B5EF4-FFF2-40B4-BE49-F238E27FC236}">
                <a16:creationId xmlns:a16="http://schemas.microsoft.com/office/drawing/2014/main" id="{113BD96F-88DF-D220-CD26-2239748C9C39}"/>
              </a:ext>
            </a:extLst>
          </p:cNvPr>
          <p:cNvSpPr>
            <a:spLocks noGrp="1"/>
          </p:cNvSpPr>
          <p:nvPr>
            <p:ph type="title"/>
          </p:nvPr>
        </p:nvSpPr>
        <p:spPr>
          <a:xfrm>
            <a:off x="587374" y="584202"/>
            <a:ext cx="11014075" cy="443201"/>
          </a:xfrm>
        </p:spPr>
        <p:txBody>
          <a:bodyPr/>
          <a:lstStyle/>
          <a:p>
            <a:r>
              <a:rPr lang="en-US" dirty="0"/>
              <a:t>To accelerate outcomes deploy next gen analytical techniques</a:t>
            </a:r>
            <a:endParaRPr lang="de-DE" dirty="0"/>
          </a:p>
        </p:txBody>
      </p:sp>
      <p:grpSp>
        <p:nvGrpSpPr>
          <p:cNvPr id="45" name="Group 44">
            <a:extLst>
              <a:ext uri="{FF2B5EF4-FFF2-40B4-BE49-F238E27FC236}">
                <a16:creationId xmlns:a16="http://schemas.microsoft.com/office/drawing/2014/main" id="{61CB59BC-AAB6-E7D4-9EF7-6CE869057AF4}"/>
              </a:ext>
            </a:extLst>
          </p:cNvPr>
          <p:cNvGrpSpPr/>
          <p:nvPr/>
        </p:nvGrpSpPr>
        <p:grpSpPr>
          <a:xfrm>
            <a:off x="884554" y="1574074"/>
            <a:ext cx="4495166" cy="4495166"/>
            <a:chOff x="2090738" y="1722506"/>
            <a:chExt cx="3832542" cy="3832542"/>
          </a:xfrm>
        </p:grpSpPr>
        <p:sp>
          <p:nvSpPr>
            <p:cNvPr id="6" name="Oval 5">
              <a:extLst>
                <a:ext uri="{FF2B5EF4-FFF2-40B4-BE49-F238E27FC236}">
                  <a16:creationId xmlns:a16="http://schemas.microsoft.com/office/drawing/2014/main" id="{F1189DE6-40B9-5718-5A37-45934FC0E5B5}"/>
                </a:ext>
              </a:extLst>
            </p:cNvPr>
            <p:cNvSpPr/>
            <p:nvPr/>
          </p:nvSpPr>
          <p:spPr>
            <a:xfrm>
              <a:off x="2090738" y="1722506"/>
              <a:ext cx="3832542" cy="3832542"/>
            </a:xfrm>
            <a:prstGeom prst="ellipse">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Oval 6">
              <a:extLst>
                <a:ext uri="{FF2B5EF4-FFF2-40B4-BE49-F238E27FC236}">
                  <a16:creationId xmlns:a16="http://schemas.microsoft.com/office/drawing/2014/main" id="{8640A2DB-41D1-C186-7F52-9E507D158EEF}"/>
                </a:ext>
              </a:extLst>
            </p:cNvPr>
            <p:cNvSpPr>
              <a:spLocks/>
            </p:cNvSpPr>
            <p:nvPr/>
          </p:nvSpPr>
          <p:spPr>
            <a:xfrm>
              <a:off x="3299338" y="2931106"/>
              <a:ext cx="1415342" cy="141534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Hexagon 7">
              <a:extLst>
                <a:ext uri="{FF2B5EF4-FFF2-40B4-BE49-F238E27FC236}">
                  <a16:creationId xmlns:a16="http://schemas.microsoft.com/office/drawing/2014/main" id="{006B17B2-2B84-E3E7-6551-8A2266D9228C}"/>
                </a:ext>
              </a:extLst>
            </p:cNvPr>
            <p:cNvSpPr/>
            <p:nvPr/>
          </p:nvSpPr>
          <p:spPr>
            <a:xfrm>
              <a:off x="3692335" y="2486633"/>
              <a:ext cx="629351" cy="542544"/>
            </a:xfrm>
            <a:prstGeom prst="hexagon">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Hexagon 8">
              <a:extLst>
                <a:ext uri="{FF2B5EF4-FFF2-40B4-BE49-F238E27FC236}">
                  <a16:creationId xmlns:a16="http://schemas.microsoft.com/office/drawing/2014/main" id="{35733E88-972B-038B-D3CB-B2BE8B747BAB}"/>
                </a:ext>
              </a:extLst>
            </p:cNvPr>
            <p:cNvSpPr/>
            <p:nvPr/>
          </p:nvSpPr>
          <p:spPr>
            <a:xfrm>
              <a:off x="3692335" y="4268080"/>
              <a:ext cx="629351" cy="542544"/>
            </a:xfrm>
            <a:prstGeom prst="hexagon">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Hexagon 9">
              <a:extLst>
                <a:ext uri="{FF2B5EF4-FFF2-40B4-BE49-F238E27FC236}">
                  <a16:creationId xmlns:a16="http://schemas.microsoft.com/office/drawing/2014/main" id="{E0B0B6B6-06E4-BF93-9955-62B9CFFA2BD9}"/>
                </a:ext>
              </a:extLst>
            </p:cNvPr>
            <p:cNvSpPr/>
            <p:nvPr/>
          </p:nvSpPr>
          <p:spPr>
            <a:xfrm rot="5400000">
              <a:off x="4583058" y="3362205"/>
              <a:ext cx="629351" cy="542544"/>
            </a:xfrm>
            <a:prstGeom prst="hexagon">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Hexagon 10">
              <a:extLst>
                <a:ext uri="{FF2B5EF4-FFF2-40B4-BE49-F238E27FC236}">
                  <a16:creationId xmlns:a16="http://schemas.microsoft.com/office/drawing/2014/main" id="{A6C63545-E2EF-0A01-988E-35195E9D7D4F}"/>
                </a:ext>
              </a:extLst>
            </p:cNvPr>
            <p:cNvSpPr/>
            <p:nvPr/>
          </p:nvSpPr>
          <p:spPr>
            <a:xfrm rot="5400000">
              <a:off x="2801611" y="3362205"/>
              <a:ext cx="629351" cy="542544"/>
            </a:xfrm>
            <a:prstGeom prst="hexagon">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Hexagon 11">
              <a:extLst>
                <a:ext uri="{FF2B5EF4-FFF2-40B4-BE49-F238E27FC236}">
                  <a16:creationId xmlns:a16="http://schemas.microsoft.com/office/drawing/2014/main" id="{B7BE6CA3-151A-B1A0-6FB7-ECBEC24C98FB}"/>
                </a:ext>
              </a:extLst>
            </p:cNvPr>
            <p:cNvSpPr/>
            <p:nvPr/>
          </p:nvSpPr>
          <p:spPr>
            <a:xfrm rot="2700000">
              <a:off x="4340459" y="2719766"/>
              <a:ext cx="629351" cy="542544"/>
            </a:xfrm>
            <a:prstGeom prst="hexagon">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Hexagon 12">
              <a:extLst>
                <a:ext uri="{FF2B5EF4-FFF2-40B4-BE49-F238E27FC236}">
                  <a16:creationId xmlns:a16="http://schemas.microsoft.com/office/drawing/2014/main" id="{11135658-C771-639E-9C21-14E0642C58DE}"/>
                </a:ext>
              </a:extLst>
            </p:cNvPr>
            <p:cNvSpPr/>
            <p:nvPr/>
          </p:nvSpPr>
          <p:spPr>
            <a:xfrm rot="2700000">
              <a:off x="3080785" y="3979439"/>
              <a:ext cx="629351" cy="542544"/>
            </a:xfrm>
            <a:prstGeom prst="hexagon">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Hexagon 13">
              <a:extLst>
                <a:ext uri="{FF2B5EF4-FFF2-40B4-BE49-F238E27FC236}">
                  <a16:creationId xmlns:a16="http://schemas.microsoft.com/office/drawing/2014/main" id="{791A8764-E091-8E56-0B38-486FB7094D0F}"/>
                </a:ext>
              </a:extLst>
            </p:cNvPr>
            <p:cNvSpPr/>
            <p:nvPr/>
          </p:nvSpPr>
          <p:spPr>
            <a:xfrm rot="8100000">
              <a:off x="4321200" y="3992041"/>
              <a:ext cx="629351" cy="542544"/>
            </a:xfrm>
            <a:prstGeom prst="hexagon">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Hexagon 14">
              <a:extLst>
                <a:ext uri="{FF2B5EF4-FFF2-40B4-BE49-F238E27FC236}">
                  <a16:creationId xmlns:a16="http://schemas.microsoft.com/office/drawing/2014/main" id="{B5FE5734-804A-9284-ECB9-7B14903E9799}"/>
                </a:ext>
              </a:extLst>
            </p:cNvPr>
            <p:cNvSpPr/>
            <p:nvPr/>
          </p:nvSpPr>
          <p:spPr>
            <a:xfrm rot="8100000">
              <a:off x="3061526" y="2732368"/>
              <a:ext cx="629351" cy="542544"/>
            </a:xfrm>
            <a:prstGeom prst="hexagon">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Oval 15">
              <a:extLst>
                <a:ext uri="{FF2B5EF4-FFF2-40B4-BE49-F238E27FC236}">
                  <a16:creationId xmlns:a16="http://schemas.microsoft.com/office/drawing/2014/main" id="{2538E3E9-FFD2-368F-8702-5A7F2FFEB4E1}"/>
                </a:ext>
              </a:extLst>
            </p:cNvPr>
            <p:cNvSpPr>
              <a:spLocks/>
            </p:cNvSpPr>
            <p:nvPr/>
          </p:nvSpPr>
          <p:spPr>
            <a:xfrm>
              <a:off x="3386216" y="3017984"/>
              <a:ext cx="1241586" cy="1241586"/>
            </a:xfrm>
            <a:prstGeom prst="ellipse">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78">
                <a:defRPr/>
              </a:pPr>
              <a:r>
                <a:rPr lang="en-US" sz="1600" dirty="0">
                  <a:solidFill>
                    <a:schemeClr val="bg1"/>
                  </a:solidFill>
                  <a:latin typeface="Barlow Condensed Medium" panose="00000606000000000000" pitchFamily="2" charset="0"/>
                </a:rPr>
                <a:t>Enterprise solution</a:t>
              </a:r>
            </a:p>
          </p:txBody>
        </p:sp>
        <p:sp>
          <p:nvSpPr>
            <p:cNvPr id="17" name="object 7">
              <a:extLst>
                <a:ext uri="{FF2B5EF4-FFF2-40B4-BE49-F238E27FC236}">
                  <a16:creationId xmlns:a16="http://schemas.microsoft.com/office/drawing/2014/main" id="{2369E8B1-08D5-A6C4-E644-98DF30227E9F}"/>
                </a:ext>
              </a:extLst>
            </p:cNvPr>
            <p:cNvSpPr txBox="1"/>
            <p:nvPr/>
          </p:nvSpPr>
          <p:spPr>
            <a:xfrm>
              <a:off x="3731009" y="2015551"/>
              <a:ext cx="569999" cy="249288"/>
            </a:xfrm>
            <a:prstGeom prst="rect">
              <a:avLst/>
            </a:prstGeom>
            <a:ln>
              <a:noFill/>
            </a:ln>
          </p:spPr>
          <p:txBody>
            <a:bodyPr vert="horz" wrap="square" lIns="0" tIns="0" rIns="0" bIns="0" rtlCol="0">
              <a:spAutoFit/>
            </a:bodyPr>
            <a:lstStyle/>
            <a:p>
              <a:pPr marR="3808" algn="ctr" fontAlgn="base">
                <a:lnSpc>
                  <a:spcPct val="95000"/>
                </a:lnSpc>
                <a:spcBef>
                  <a:spcPct val="0"/>
                </a:spcBef>
                <a:spcAft>
                  <a:spcPct val="0"/>
                </a:spcAft>
              </a:pPr>
              <a:r>
                <a:rPr lang="en-US" sz="1000" b="1" dirty="0">
                  <a:solidFill>
                    <a:schemeClr val="bg1"/>
                  </a:solidFill>
                  <a:latin typeface="Arial" panose="020B0604020202020204" pitchFamily="34" charset="0"/>
                  <a:cs typeface="Arial"/>
                </a:rPr>
                <a:t>Deep Learning</a:t>
              </a:r>
              <a:endParaRPr sz="1000" b="1" dirty="0">
                <a:solidFill>
                  <a:schemeClr val="bg1"/>
                </a:solidFill>
                <a:latin typeface="Arial" panose="020B0604020202020204" pitchFamily="34" charset="0"/>
                <a:cs typeface="Arial"/>
              </a:endParaRPr>
            </a:p>
          </p:txBody>
        </p:sp>
        <p:sp>
          <p:nvSpPr>
            <p:cNvPr id="18" name="object 8">
              <a:extLst>
                <a:ext uri="{FF2B5EF4-FFF2-40B4-BE49-F238E27FC236}">
                  <a16:creationId xmlns:a16="http://schemas.microsoft.com/office/drawing/2014/main" id="{BEAB0497-508B-FEEA-8F92-F741AEB0C89C}"/>
                </a:ext>
              </a:extLst>
            </p:cNvPr>
            <p:cNvSpPr txBox="1"/>
            <p:nvPr/>
          </p:nvSpPr>
          <p:spPr>
            <a:xfrm>
              <a:off x="4771964" y="2353177"/>
              <a:ext cx="764875" cy="373931"/>
            </a:xfrm>
            <a:prstGeom prst="rect">
              <a:avLst/>
            </a:prstGeom>
            <a:ln>
              <a:noFill/>
            </a:ln>
          </p:spPr>
          <p:txBody>
            <a:bodyPr vert="horz" wrap="square" lIns="0" tIns="0" rIns="0" bIns="0" rtlCol="0">
              <a:spAutoFit/>
            </a:bodyPr>
            <a:lstStyle/>
            <a:p>
              <a:pPr marR="3808" algn="ctr" fontAlgn="base">
                <a:lnSpc>
                  <a:spcPct val="95000"/>
                </a:lnSpc>
                <a:spcBef>
                  <a:spcPct val="0"/>
                </a:spcBef>
                <a:spcAft>
                  <a:spcPct val="0"/>
                </a:spcAft>
              </a:pPr>
              <a:r>
                <a:rPr lang="en-GB" sz="1000" b="1" spc="-4" dirty="0">
                  <a:solidFill>
                    <a:schemeClr val="bg1"/>
                  </a:solidFill>
                  <a:latin typeface="Arial" panose="020B0604020202020204" pitchFamily="34" charset="0"/>
                  <a:cs typeface="Arial"/>
                </a:rPr>
                <a:t>Active &amp; Reinforced Learning</a:t>
              </a:r>
              <a:endParaRPr sz="1000" b="1" dirty="0">
                <a:solidFill>
                  <a:schemeClr val="bg1"/>
                </a:solidFill>
                <a:latin typeface="Arial" panose="020B0604020202020204" pitchFamily="34" charset="0"/>
                <a:cs typeface="Arial"/>
              </a:endParaRPr>
            </a:p>
          </p:txBody>
        </p:sp>
        <p:sp>
          <p:nvSpPr>
            <p:cNvPr id="19" name="object 9">
              <a:extLst>
                <a:ext uri="{FF2B5EF4-FFF2-40B4-BE49-F238E27FC236}">
                  <a16:creationId xmlns:a16="http://schemas.microsoft.com/office/drawing/2014/main" id="{584D550C-A5FC-6140-9D03-0E736B998951}"/>
                </a:ext>
              </a:extLst>
            </p:cNvPr>
            <p:cNvSpPr txBox="1"/>
            <p:nvPr/>
          </p:nvSpPr>
          <p:spPr>
            <a:xfrm>
              <a:off x="2141034" y="3487283"/>
              <a:ext cx="698396" cy="249288"/>
            </a:xfrm>
            <a:prstGeom prst="rect">
              <a:avLst/>
            </a:prstGeom>
            <a:ln>
              <a:noFill/>
            </a:ln>
          </p:spPr>
          <p:txBody>
            <a:bodyPr vert="horz" wrap="square" lIns="0" tIns="0" rIns="0" bIns="0" rtlCol="0">
              <a:spAutoFit/>
            </a:bodyPr>
            <a:lstStyle/>
            <a:p>
              <a:pPr marR="3808" algn="ctr" fontAlgn="base">
                <a:lnSpc>
                  <a:spcPct val="95000"/>
                </a:lnSpc>
                <a:spcBef>
                  <a:spcPct val="0"/>
                </a:spcBef>
                <a:spcAft>
                  <a:spcPct val="0"/>
                </a:spcAft>
              </a:pPr>
              <a:r>
                <a:rPr lang="en-GB" sz="1000" b="1" spc="-4" dirty="0">
                  <a:solidFill>
                    <a:schemeClr val="bg1"/>
                  </a:solidFill>
                  <a:latin typeface="Arial" panose="020B0604020202020204" pitchFamily="34" charset="0"/>
                  <a:cs typeface="Arial"/>
                </a:rPr>
                <a:t>Real-time Analytics</a:t>
              </a:r>
              <a:endParaRPr sz="1000" b="1" dirty="0">
                <a:solidFill>
                  <a:schemeClr val="bg1"/>
                </a:solidFill>
                <a:latin typeface="Arial" panose="020B0604020202020204" pitchFamily="34" charset="0"/>
                <a:cs typeface="Arial"/>
              </a:endParaRPr>
            </a:p>
          </p:txBody>
        </p:sp>
        <p:sp>
          <p:nvSpPr>
            <p:cNvPr id="20" name="object 10">
              <a:extLst>
                <a:ext uri="{FF2B5EF4-FFF2-40B4-BE49-F238E27FC236}">
                  <a16:creationId xmlns:a16="http://schemas.microsoft.com/office/drawing/2014/main" id="{1469EBDE-BFF8-A705-DD80-0C568FF24F19}"/>
                </a:ext>
              </a:extLst>
            </p:cNvPr>
            <p:cNvSpPr txBox="1"/>
            <p:nvPr/>
          </p:nvSpPr>
          <p:spPr>
            <a:xfrm>
              <a:off x="2515073" y="2470369"/>
              <a:ext cx="802158" cy="249288"/>
            </a:xfrm>
            <a:prstGeom prst="rect">
              <a:avLst/>
            </a:prstGeom>
            <a:ln>
              <a:noFill/>
            </a:ln>
          </p:spPr>
          <p:txBody>
            <a:bodyPr vert="horz" wrap="square" lIns="0" tIns="0" rIns="0" bIns="0" rtlCol="0">
              <a:spAutoFit/>
            </a:bodyPr>
            <a:lstStyle/>
            <a:p>
              <a:pPr algn="ctr" fontAlgn="base">
                <a:lnSpc>
                  <a:spcPct val="95000"/>
                </a:lnSpc>
                <a:spcBef>
                  <a:spcPct val="0"/>
                </a:spcBef>
                <a:spcAft>
                  <a:spcPct val="0"/>
                </a:spcAft>
              </a:pPr>
              <a:r>
                <a:rPr lang="en-GB" sz="1000" b="1" spc="-4" dirty="0">
                  <a:solidFill>
                    <a:schemeClr val="bg1"/>
                  </a:solidFill>
                  <a:latin typeface="Arial" panose="020B0604020202020204" pitchFamily="34" charset="0"/>
                  <a:cs typeface="Arial"/>
                </a:rPr>
                <a:t>Link </a:t>
              </a:r>
            </a:p>
            <a:p>
              <a:pPr algn="ctr" fontAlgn="base">
                <a:lnSpc>
                  <a:spcPct val="95000"/>
                </a:lnSpc>
                <a:spcBef>
                  <a:spcPct val="0"/>
                </a:spcBef>
                <a:spcAft>
                  <a:spcPct val="0"/>
                </a:spcAft>
              </a:pPr>
              <a:r>
                <a:rPr lang="en-GB" sz="1000" b="1" spc="-4" dirty="0">
                  <a:solidFill>
                    <a:schemeClr val="bg1"/>
                  </a:solidFill>
                  <a:latin typeface="Arial" panose="020B0604020202020204" pitchFamily="34" charset="0"/>
                  <a:cs typeface="Arial"/>
                </a:rPr>
                <a:t>Analysis</a:t>
              </a:r>
              <a:endParaRPr sz="1000" b="1" dirty="0">
                <a:solidFill>
                  <a:schemeClr val="bg1"/>
                </a:solidFill>
                <a:latin typeface="Arial" panose="020B0604020202020204" pitchFamily="34" charset="0"/>
                <a:cs typeface="Arial"/>
              </a:endParaRPr>
            </a:p>
          </p:txBody>
        </p:sp>
        <p:sp>
          <p:nvSpPr>
            <p:cNvPr id="21" name="object 11">
              <a:extLst>
                <a:ext uri="{FF2B5EF4-FFF2-40B4-BE49-F238E27FC236}">
                  <a16:creationId xmlns:a16="http://schemas.microsoft.com/office/drawing/2014/main" id="{2F32FC8C-A0CD-A87F-FF55-2ED020749B37}"/>
                </a:ext>
              </a:extLst>
            </p:cNvPr>
            <p:cNvSpPr txBox="1"/>
            <p:nvPr/>
          </p:nvSpPr>
          <p:spPr>
            <a:xfrm>
              <a:off x="2606513" y="4465707"/>
              <a:ext cx="710718" cy="373931"/>
            </a:xfrm>
            <a:prstGeom prst="rect">
              <a:avLst/>
            </a:prstGeom>
            <a:ln>
              <a:noFill/>
            </a:ln>
          </p:spPr>
          <p:txBody>
            <a:bodyPr vert="horz" wrap="square" lIns="0" tIns="0" rIns="0" bIns="0" rtlCol="0">
              <a:spAutoFit/>
            </a:bodyPr>
            <a:lstStyle/>
            <a:p>
              <a:pPr algn="ctr" fontAlgn="base">
                <a:lnSpc>
                  <a:spcPct val="95000"/>
                </a:lnSpc>
                <a:spcBef>
                  <a:spcPct val="0"/>
                </a:spcBef>
                <a:spcAft>
                  <a:spcPct val="0"/>
                </a:spcAft>
              </a:pPr>
              <a:r>
                <a:rPr lang="en-GB" sz="1000" b="1" spc="-4" dirty="0">
                  <a:solidFill>
                    <a:schemeClr val="bg1"/>
                  </a:solidFill>
                  <a:latin typeface="Arial" panose="020B0604020202020204" pitchFamily="34" charset="0"/>
                  <a:cs typeface="Arial"/>
                </a:rPr>
                <a:t>Natural Language Processing</a:t>
              </a:r>
              <a:endParaRPr sz="1000" b="1" dirty="0">
                <a:solidFill>
                  <a:schemeClr val="bg1"/>
                </a:solidFill>
                <a:latin typeface="Arial" panose="020B0604020202020204" pitchFamily="34" charset="0"/>
                <a:cs typeface="Arial"/>
              </a:endParaRPr>
            </a:p>
          </p:txBody>
        </p:sp>
        <p:sp>
          <p:nvSpPr>
            <p:cNvPr id="22" name="object 12">
              <a:extLst>
                <a:ext uri="{FF2B5EF4-FFF2-40B4-BE49-F238E27FC236}">
                  <a16:creationId xmlns:a16="http://schemas.microsoft.com/office/drawing/2014/main" id="{853A533B-C9EE-14C6-3353-6ABE682ECEDE}"/>
                </a:ext>
              </a:extLst>
            </p:cNvPr>
            <p:cNvSpPr txBox="1"/>
            <p:nvPr/>
          </p:nvSpPr>
          <p:spPr>
            <a:xfrm>
              <a:off x="5179072" y="3543995"/>
              <a:ext cx="724326" cy="249288"/>
            </a:xfrm>
            <a:prstGeom prst="rect">
              <a:avLst/>
            </a:prstGeom>
            <a:ln>
              <a:noFill/>
            </a:ln>
          </p:spPr>
          <p:txBody>
            <a:bodyPr vert="horz" wrap="square" lIns="0" tIns="0" rIns="0" bIns="0" rtlCol="0">
              <a:spAutoFit/>
            </a:bodyPr>
            <a:lstStyle/>
            <a:p>
              <a:pPr marR="3808" algn="ctr" fontAlgn="base">
                <a:lnSpc>
                  <a:spcPct val="95000"/>
                </a:lnSpc>
                <a:spcBef>
                  <a:spcPct val="0"/>
                </a:spcBef>
                <a:spcAft>
                  <a:spcPct val="0"/>
                </a:spcAft>
              </a:pPr>
              <a:r>
                <a:rPr lang="en-GB" sz="1000" b="1" dirty="0">
                  <a:solidFill>
                    <a:schemeClr val="bg1"/>
                  </a:solidFill>
                  <a:latin typeface="Arial" panose="020B0604020202020204" pitchFamily="34" charset="0"/>
                  <a:cs typeface="Arial"/>
                </a:rPr>
                <a:t>Explainable AI</a:t>
              </a:r>
              <a:endParaRPr sz="1000" b="1" dirty="0">
                <a:solidFill>
                  <a:schemeClr val="bg1"/>
                </a:solidFill>
                <a:latin typeface="Arial" panose="020B0604020202020204" pitchFamily="34" charset="0"/>
                <a:cs typeface="Arial"/>
              </a:endParaRPr>
            </a:p>
          </p:txBody>
        </p:sp>
        <p:sp>
          <p:nvSpPr>
            <p:cNvPr id="23" name="object 13">
              <a:extLst>
                <a:ext uri="{FF2B5EF4-FFF2-40B4-BE49-F238E27FC236}">
                  <a16:creationId xmlns:a16="http://schemas.microsoft.com/office/drawing/2014/main" id="{3A262D2B-1593-445C-DA40-412454D0756E}"/>
                </a:ext>
              </a:extLst>
            </p:cNvPr>
            <p:cNvSpPr txBox="1"/>
            <p:nvPr/>
          </p:nvSpPr>
          <p:spPr>
            <a:xfrm>
              <a:off x="4777026" y="4509997"/>
              <a:ext cx="804095" cy="249288"/>
            </a:xfrm>
            <a:prstGeom prst="rect">
              <a:avLst/>
            </a:prstGeom>
            <a:ln>
              <a:noFill/>
            </a:ln>
          </p:spPr>
          <p:txBody>
            <a:bodyPr vert="horz" wrap="square" lIns="0" tIns="0" rIns="0" bIns="0" rtlCol="0">
              <a:spAutoFit/>
            </a:bodyPr>
            <a:lstStyle/>
            <a:p>
              <a:pPr marR="3808" algn="ctr" fontAlgn="base">
                <a:lnSpc>
                  <a:spcPct val="95000"/>
                </a:lnSpc>
                <a:spcBef>
                  <a:spcPct val="0"/>
                </a:spcBef>
                <a:spcAft>
                  <a:spcPct val="0"/>
                </a:spcAft>
              </a:pPr>
              <a:r>
                <a:rPr lang="en-GB" sz="1000" b="1" spc="-8" dirty="0">
                  <a:solidFill>
                    <a:schemeClr val="bg1"/>
                  </a:solidFill>
                  <a:latin typeface="Arial" panose="020B0604020202020204" pitchFamily="34" charset="0"/>
                  <a:cs typeface="Arial"/>
                </a:rPr>
                <a:t>Multi-agent Systems </a:t>
              </a:r>
              <a:endParaRPr sz="1000" b="1" dirty="0">
                <a:solidFill>
                  <a:schemeClr val="bg1"/>
                </a:solidFill>
                <a:latin typeface="Arial" panose="020B0604020202020204" pitchFamily="34" charset="0"/>
                <a:cs typeface="Arial"/>
              </a:endParaRPr>
            </a:p>
          </p:txBody>
        </p:sp>
        <p:sp>
          <p:nvSpPr>
            <p:cNvPr id="24" name="object 14">
              <a:extLst>
                <a:ext uri="{FF2B5EF4-FFF2-40B4-BE49-F238E27FC236}">
                  <a16:creationId xmlns:a16="http://schemas.microsoft.com/office/drawing/2014/main" id="{1A58391D-1EB6-DE94-FFA8-6C628C7B2094}"/>
                </a:ext>
              </a:extLst>
            </p:cNvPr>
            <p:cNvSpPr txBox="1"/>
            <p:nvPr/>
          </p:nvSpPr>
          <p:spPr>
            <a:xfrm>
              <a:off x="3553123" y="4997814"/>
              <a:ext cx="925769" cy="249288"/>
            </a:xfrm>
            <a:prstGeom prst="rect">
              <a:avLst/>
            </a:prstGeom>
            <a:ln>
              <a:noFill/>
            </a:ln>
          </p:spPr>
          <p:txBody>
            <a:bodyPr vert="horz" wrap="square" lIns="0" tIns="0" rIns="0" bIns="0" rtlCol="0">
              <a:spAutoFit/>
            </a:bodyPr>
            <a:lstStyle/>
            <a:p>
              <a:pPr marR="3808" algn="ctr" fontAlgn="base">
                <a:lnSpc>
                  <a:spcPct val="95000"/>
                </a:lnSpc>
                <a:spcBef>
                  <a:spcPct val="0"/>
                </a:spcBef>
                <a:spcAft>
                  <a:spcPct val="0"/>
                </a:spcAft>
              </a:pPr>
              <a:r>
                <a:rPr lang="en-GB" sz="1000" b="1" spc="-4" dirty="0">
                  <a:solidFill>
                    <a:schemeClr val="bg1"/>
                  </a:solidFill>
                  <a:latin typeface="Arial" panose="020B0604020202020204" pitchFamily="34" charset="0"/>
                  <a:cs typeface="Arial"/>
                </a:rPr>
                <a:t>Big </a:t>
              </a:r>
              <a:br>
                <a:rPr lang="en-GB" sz="1000" b="1" spc="-4" dirty="0">
                  <a:solidFill>
                    <a:schemeClr val="bg1"/>
                  </a:solidFill>
                  <a:latin typeface="Arial" panose="020B0604020202020204" pitchFamily="34" charset="0"/>
                  <a:cs typeface="Arial"/>
                </a:rPr>
              </a:br>
              <a:r>
                <a:rPr lang="en-GB" sz="1000" b="1" spc="-4" dirty="0">
                  <a:solidFill>
                    <a:schemeClr val="bg1"/>
                  </a:solidFill>
                  <a:latin typeface="Arial" panose="020B0604020202020204" pitchFamily="34" charset="0"/>
                  <a:cs typeface="Arial"/>
                </a:rPr>
                <a:t>Data</a:t>
              </a:r>
              <a:endParaRPr sz="1000" b="1" dirty="0">
                <a:solidFill>
                  <a:schemeClr val="bg1"/>
                </a:solidFill>
                <a:latin typeface="Arial" panose="020B0604020202020204" pitchFamily="34" charset="0"/>
                <a:cs typeface="Arial"/>
              </a:endParaRPr>
            </a:p>
          </p:txBody>
        </p:sp>
        <p:grpSp>
          <p:nvGrpSpPr>
            <p:cNvPr id="25" name="Group 24">
              <a:extLst>
                <a:ext uri="{FF2B5EF4-FFF2-40B4-BE49-F238E27FC236}">
                  <a16:creationId xmlns:a16="http://schemas.microsoft.com/office/drawing/2014/main" id="{467C4B00-97A2-6D95-4B8C-2BEFB70978EB}"/>
                </a:ext>
              </a:extLst>
            </p:cNvPr>
            <p:cNvGrpSpPr/>
            <p:nvPr/>
          </p:nvGrpSpPr>
          <p:grpSpPr>
            <a:xfrm>
              <a:off x="3108120" y="1760772"/>
              <a:ext cx="1769931" cy="3719345"/>
              <a:chOff x="1584118" y="1760770"/>
              <a:chExt cx="1769931" cy="3719345"/>
            </a:xfrm>
          </p:grpSpPr>
          <p:sp>
            <p:nvSpPr>
              <p:cNvPr id="26" name="Isosceles Triangle 25">
                <a:extLst>
                  <a:ext uri="{FF2B5EF4-FFF2-40B4-BE49-F238E27FC236}">
                    <a16:creationId xmlns:a16="http://schemas.microsoft.com/office/drawing/2014/main" id="{E59E5B5E-A92D-D3F3-8F05-93F3B2458A42}"/>
                  </a:ext>
                </a:extLst>
              </p:cNvPr>
              <p:cNvSpPr/>
              <p:nvPr/>
            </p:nvSpPr>
            <p:spPr>
              <a:xfrm rot="12093413">
                <a:off x="2971611" y="1760770"/>
                <a:ext cx="382438" cy="345851"/>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Isosceles Triangle 26">
                <a:extLst>
                  <a:ext uri="{FF2B5EF4-FFF2-40B4-BE49-F238E27FC236}">
                    <a16:creationId xmlns:a16="http://schemas.microsoft.com/office/drawing/2014/main" id="{98070619-03CF-9E08-98C3-47A57679247B}"/>
                  </a:ext>
                </a:extLst>
              </p:cNvPr>
              <p:cNvSpPr/>
              <p:nvPr/>
            </p:nvSpPr>
            <p:spPr>
              <a:xfrm rot="12093413" flipH="1" flipV="1">
                <a:off x="1584118" y="5134264"/>
                <a:ext cx="382438" cy="345851"/>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8" name="Group 27">
              <a:extLst>
                <a:ext uri="{FF2B5EF4-FFF2-40B4-BE49-F238E27FC236}">
                  <a16:creationId xmlns:a16="http://schemas.microsoft.com/office/drawing/2014/main" id="{63BC1191-DC90-11B7-9D2B-B203253B65D8}"/>
                </a:ext>
              </a:extLst>
            </p:cNvPr>
            <p:cNvGrpSpPr>
              <a:grpSpLocks/>
            </p:cNvGrpSpPr>
            <p:nvPr/>
          </p:nvGrpSpPr>
          <p:grpSpPr>
            <a:xfrm rot="2851589">
              <a:off x="3108120" y="1760772"/>
              <a:ext cx="1769931" cy="3719345"/>
              <a:chOff x="1584118" y="1760770"/>
              <a:chExt cx="1769931" cy="3719345"/>
            </a:xfrm>
          </p:grpSpPr>
          <p:sp>
            <p:nvSpPr>
              <p:cNvPr id="29" name="Isosceles Triangle 28">
                <a:extLst>
                  <a:ext uri="{FF2B5EF4-FFF2-40B4-BE49-F238E27FC236}">
                    <a16:creationId xmlns:a16="http://schemas.microsoft.com/office/drawing/2014/main" id="{FFA4CE84-C235-3D20-95BD-15116F6A2DCE}"/>
                  </a:ext>
                </a:extLst>
              </p:cNvPr>
              <p:cNvSpPr/>
              <p:nvPr/>
            </p:nvSpPr>
            <p:spPr>
              <a:xfrm rot="12093413">
                <a:off x="2971611" y="1760770"/>
                <a:ext cx="382438" cy="345851"/>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Isosceles Triangle 29">
                <a:extLst>
                  <a:ext uri="{FF2B5EF4-FFF2-40B4-BE49-F238E27FC236}">
                    <a16:creationId xmlns:a16="http://schemas.microsoft.com/office/drawing/2014/main" id="{243539ED-DB49-5757-52CB-52FE22FD59C4}"/>
                  </a:ext>
                </a:extLst>
              </p:cNvPr>
              <p:cNvSpPr/>
              <p:nvPr/>
            </p:nvSpPr>
            <p:spPr>
              <a:xfrm rot="12093413" flipH="1" flipV="1">
                <a:off x="1584118" y="5134264"/>
                <a:ext cx="382438" cy="345851"/>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1" name="Group 30">
              <a:extLst>
                <a:ext uri="{FF2B5EF4-FFF2-40B4-BE49-F238E27FC236}">
                  <a16:creationId xmlns:a16="http://schemas.microsoft.com/office/drawing/2014/main" id="{EEAADE26-DA1C-1B78-B05D-F8690879C648}"/>
                </a:ext>
              </a:extLst>
            </p:cNvPr>
            <p:cNvGrpSpPr>
              <a:grpSpLocks/>
            </p:cNvGrpSpPr>
            <p:nvPr/>
          </p:nvGrpSpPr>
          <p:grpSpPr>
            <a:xfrm rot="5400000">
              <a:off x="3108120" y="1760772"/>
              <a:ext cx="1769931" cy="3719345"/>
              <a:chOff x="1584118" y="1760770"/>
              <a:chExt cx="1769931" cy="3719345"/>
            </a:xfrm>
          </p:grpSpPr>
          <p:sp>
            <p:nvSpPr>
              <p:cNvPr id="32" name="Isosceles Triangle 31">
                <a:extLst>
                  <a:ext uri="{FF2B5EF4-FFF2-40B4-BE49-F238E27FC236}">
                    <a16:creationId xmlns:a16="http://schemas.microsoft.com/office/drawing/2014/main" id="{B235DEA0-BF21-24FE-0E30-46B504EEDB24}"/>
                  </a:ext>
                </a:extLst>
              </p:cNvPr>
              <p:cNvSpPr/>
              <p:nvPr/>
            </p:nvSpPr>
            <p:spPr>
              <a:xfrm rot="12093413">
                <a:off x="2971611" y="1760770"/>
                <a:ext cx="382438" cy="345851"/>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Isosceles Triangle 32">
                <a:extLst>
                  <a:ext uri="{FF2B5EF4-FFF2-40B4-BE49-F238E27FC236}">
                    <a16:creationId xmlns:a16="http://schemas.microsoft.com/office/drawing/2014/main" id="{496EA05B-9E4B-F829-9778-0558D929C7B8}"/>
                  </a:ext>
                </a:extLst>
              </p:cNvPr>
              <p:cNvSpPr/>
              <p:nvPr/>
            </p:nvSpPr>
            <p:spPr>
              <a:xfrm rot="12093413" flipH="1" flipV="1">
                <a:off x="1584118" y="5134264"/>
                <a:ext cx="382438" cy="345851"/>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a:extLst>
                <a:ext uri="{FF2B5EF4-FFF2-40B4-BE49-F238E27FC236}">
                  <a16:creationId xmlns:a16="http://schemas.microsoft.com/office/drawing/2014/main" id="{3F5D144C-964F-D996-24A8-C5F0D7E6F86C}"/>
                </a:ext>
              </a:extLst>
            </p:cNvPr>
            <p:cNvGrpSpPr>
              <a:grpSpLocks/>
            </p:cNvGrpSpPr>
            <p:nvPr/>
          </p:nvGrpSpPr>
          <p:grpSpPr>
            <a:xfrm rot="8096658">
              <a:off x="3108120" y="1760772"/>
              <a:ext cx="1769931" cy="3719345"/>
              <a:chOff x="1584118" y="1760770"/>
              <a:chExt cx="1769931" cy="3719345"/>
            </a:xfrm>
          </p:grpSpPr>
          <p:sp>
            <p:nvSpPr>
              <p:cNvPr id="35" name="Isosceles Triangle 34">
                <a:extLst>
                  <a:ext uri="{FF2B5EF4-FFF2-40B4-BE49-F238E27FC236}">
                    <a16:creationId xmlns:a16="http://schemas.microsoft.com/office/drawing/2014/main" id="{B6D727AA-05C6-9E6A-964C-670F62E896C8}"/>
                  </a:ext>
                </a:extLst>
              </p:cNvPr>
              <p:cNvSpPr/>
              <p:nvPr/>
            </p:nvSpPr>
            <p:spPr>
              <a:xfrm rot="12093413">
                <a:off x="2971611" y="1760770"/>
                <a:ext cx="382438" cy="345851"/>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Isosceles Triangle 35">
                <a:extLst>
                  <a:ext uri="{FF2B5EF4-FFF2-40B4-BE49-F238E27FC236}">
                    <a16:creationId xmlns:a16="http://schemas.microsoft.com/office/drawing/2014/main" id="{FB14768A-1C9B-96A1-FE6E-9D6E78E814D5}"/>
                  </a:ext>
                </a:extLst>
              </p:cNvPr>
              <p:cNvSpPr/>
              <p:nvPr/>
            </p:nvSpPr>
            <p:spPr>
              <a:xfrm rot="12093413" flipH="1" flipV="1">
                <a:off x="1584118" y="5134264"/>
                <a:ext cx="382438" cy="345851"/>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7" name="Freeform 142">
              <a:extLst>
                <a:ext uri="{FF2B5EF4-FFF2-40B4-BE49-F238E27FC236}">
                  <a16:creationId xmlns:a16="http://schemas.microsoft.com/office/drawing/2014/main" id="{31861ED1-D28A-E35F-F317-5F128C781B0A}"/>
                </a:ext>
              </a:extLst>
            </p:cNvPr>
            <p:cNvSpPr>
              <a:spLocks noChangeAspect="1" noChangeArrowheads="1"/>
            </p:cNvSpPr>
            <p:nvPr/>
          </p:nvSpPr>
          <p:spPr bwMode="auto">
            <a:xfrm>
              <a:off x="3860771" y="2562265"/>
              <a:ext cx="298174" cy="298554"/>
            </a:xfrm>
            <a:custGeom>
              <a:avLst/>
              <a:gdLst>
                <a:gd name="connsiteX0" fmla="*/ 1892300 w 1946969"/>
                <a:gd name="connsiteY0" fmla="*/ 1298550 h 1949450"/>
                <a:gd name="connsiteX1" fmla="*/ 1930003 w 1946969"/>
                <a:gd name="connsiteY1" fmla="*/ 1312761 h 1949450"/>
                <a:gd name="connsiteX2" fmla="*/ 1930003 w 1946969"/>
                <a:gd name="connsiteY2" fmla="*/ 1392340 h 1949450"/>
                <a:gd name="connsiteX3" fmla="*/ 1854597 w 1946969"/>
                <a:gd name="connsiteY3" fmla="*/ 1392340 h 1949450"/>
                <a:gd name="connsiteX4" fmla="*/ 1854597 w 1946969"/>
                <a:gd name="connsiteY4" fmla="*/ 1312761 h 1949450"/>
                <a:gd name="connsiteX5" fmla="*/ 1892300 w 1946969"/>
                <a:gd name="connsiteY5" fmla="*/ 1298550 h 1949450"/>
                <a:gd name="connsiteX6" fmla="*/ 677863 w 1946969"/>
                <a:gd name="connsiteY6" fmla="*/ 682626 h 1949450"/>
                <a:gd name="connsiteX7" fmla="*/ 677863 w 1946969"/>
                <a:gd name="connsiteY7" fmla="*/ 1266826 h 1949450"/>
                <a:gd name="connsiteX8" fmla="*/ 1266826 w 1946969"/>
                <a:gd name="connsiteY8" fmla="*/ 1266826 h 1949450"/>
                <a:gd name="connsiteX9" fmla="*/ 1266826 w 1946969"/>
                <a:gd name="connsiteY9" fmla="*/ 682626 h 1949450"/>
                <a:gd name="connsiteX10" fmla="*/ 579438 w 1946969"/>
                <a:gd name="connsiteY10" fmla="*/ 584201 h 1949450"/>
                <a:gd name="connsiteX11" fmla="*/ 1365251 w 1946969"/>
                <a:gd name="connsiteY11" fmla="*/ 584201 h 1949450"/>
                <a:gd name="connsiteX12" fmla="*/ 1365251 w 1946969"/>
                <a:gd name="connsiteY12" fmla="*/ 1365251 h 1949450"/>
                <a:gd name="connsiteX13" fmla="*/ 579438 w 1946969"/>
                <a:gd name="connsiteY13" fmla="*/ 1365251 h 1949450"/>
                <a:gd name="connsiteX14" fmla="*/ 379413 w 1946969"/>
                <a:gd name="connsiteY14" fmla="*/ 384176 h 1949450"/>
                <a:gd name="connsiteX15" fmla="*/ 379413 w 1946969"/>
                <a:gd name="connsiteY15" fmla="*/ 1565276 h 1949450"/>
                <a:gd name="connsiteX16" fmla="*/ 1565276 w 1946969"/>
                <a:gd name="connsiteY16" fmla="*/ 1565276 h 1949450"/>
                <a:gd name="connsiteX17" fmla="*/ 1565276 w 1946969"/>
                <a:gd name="connsiteY17" fmla="*/ 384176 h 1949450"/>
                <a:gd name="connsiteX18" fmla="*/ 546100 w 1946969"/>
                <a:gd name="connsiteY18" fmla="*/ 0 h 1949450"/>
                <a:gd name="connsiteX19" fmla="*/ 644525 w 1946969"/>
                <a:gd name="connsiteY19" fmla="*/ 0 h 1949450"/>
                <a:gd name="connsiteX20" fmla="*/ 644525 w 1946969"/>
                <a:gd name="connsiteY20" fmla="*/ 287337 h 1949450"/>
                <a:gd name="connsiteX21" fmla="*/ 923925 w 1946969"/>
                <a:gd name="connsiteY21" fmla="*/ 287337 h 1949450"/>
                <a:gd name="connsiteX22" fmla="*/ 923925 w 1946969"/>
                <a:gd name="connsiteY22" fmla="*/ 0 h 1949450"/>
                <a:gd name="connsiteX23" fmla="*/ 1020763 w 1946969"/>
                <a:gd name="connsiteY23" fmla="*/ 0 h 1949450"/>
                <a:gd name="connsiteX24" fmla="*/ 1020763 w 1946969"/>
                <a:gd name="connsiteY24" fmla="*/ 287337 h 1949450"/>
                <a:gd name="connsiteX25" fmla="*/ 1300163 w 1946969"/>
                <a:gd name="connsiteY25" fmla="*/ 287337 h 1949450"/>
                <a:gd name="connsiteX26" fmla="*/ 1300163 w 1946969"/>
                <a:gd name="connsiteY26" fmla="*/ 0 h 1949450"/>
                <a:gd name="connsiteX27" fmla="*/ 1398587 w 1946969"/>
                <a:gd name="connsiteY27" fmla="*/ 0 h 1949450"/>
                <a:gd name="connsiteX28" fmla="*/ 1398587 w 1946969"/>
                <a:gd name="connsiteY28" fmla="*/ 287337 h 1949450"/>
                <a:gd name="connsiteX29" fmla="*/ 1662113 w 1946969"/>
                <a:gd name="connsiteY29" fmla="*/ 287337 h 1949450"/>
                <a:gd name="connsiteX30" fmla="*/ 1662113 w 1946969"/>
                <a:gd name="connsiteY30" fmla="*/ 550862 h 1949450"/>
                <a:gd name="connsiteX31" fmla="*/ 1946275 w 1946969"/>
                <a:gd name="connsiteY31" fmla="*/ 550862 h 1949450"/>
                <a:gd name="connsiteX32" fmla="*/ 1946275 w 1946969"/>
                <a:gd name="connsiteY32" fmla="*/ 649287 h 1949450"/>
                <a:gd name="connsiteX33" fmla="*/ 1662113 w 1946969"/>
                <a:gd name="connsiteY33" fmla="*/ 649287 h 1949450"/>
                <a:gd name="connsiteX34" fmla="*/ 1662113 w 1946969"/>
                <a:gd name="connsiteY34" fmla="*/ 928687 h 1949450"/>
                <a:gd name="connsiteX35" fmla="*/ 1946275 w 1946969"/>
                <a:gd name="connsiteY35" fmla="*/ 928687 h 1949450"/>
                <a:gd name="connsiteX36" fmla="*/ 1946275 w 1946969"/>
                <a:gd name="connsiteY36" fmla="*/ 1025525 h 1949450"/>
                <a:gd name="connsiteX37" fmla="*/ 1662113 w 1946969"/>
                <a:gd name="connsiteY37" fmla="*/ 1025525 h 1949450"/>
                <a:gd name="connsiteX38" fmla="*/ 1662113 w 1946969"/>
                <a:gd name="connsiteY38" fmla="*/ 1301750 h 1949450"/>
                <a:gd name="connsiteX39" fmla="*/ 1779587 w 1946969"/>
                <a:gd name="connsiteY39" fmla="*/ 1301750 h 1949450"/>
                <a:gd name="connsiteX40" fmla="*/ 1779587 w 1946969"/>
                <a:gd name="connsiteY40" fmla="*/ 1403350 h 1949450"/>
                <a:gd name="connsiteX41" fmla="*/ 1662113 w 1946969"/>
                <a:gd name="connsiteY41" fmla="*/ 1403350 h 1949450"/>
                <a:gd name="connsiteX42" fmla="*/ 1662113 w 1946969"/>
                <a:gd name="connsiteY42" fmla="*/ 1663700 h 1949450"/>
                <a:gd name="connsiteX43" fmla="*/ 1398587 w 1946969"/>
                <a:gd name="connsiteY43" fmla="*/ 1663700 h 1949450"/>
                <a:gd name="connsiteX44" fmla="*/ 1398587 w 1946969"/>
                <a:gd name="connsiteY44" fmla="*/ 1949450 h 1949450"/>
                <a:gd name="connsiteX45" fmla="*/ 1300163 w 1946969"/>
                <a:gd name="connsiteY45" fmla="*/ 1949450 h 1949450"/>
                <a:gd name="connsiteX46" fmla="*/ 1300163 w 1946969"/>
                <a:gd name="connsiteY46" fmla="*/ 1663700 h 1949450"/>
                <a:gd name="connsiteX47" fmla="*/ 1020763 w 1946969"/>
                <a:gd name="connsiteY47" fmla="*/ 1663700 h 1949450"/>
                <a:gd name="connsiteX48" fmla="*/ 1020763 w 1946969"/>
                <a:gd name="connsiteY48" fmla="*/ 1949450 h 1949450"/>
                <a:gd name="connsiteX49" fmla="*/ 923925 w 1946969"/>
                <a:gd name="connsiteY49" fmla="*/ 1949450 h 1949450"/>
                <a:gd name="connsiteX50" fmla="*/ 923925 w 1946969"/>
                <a:gd name="connsiteY50" fmla="*/ 1663700 h 1949450"/>
                <a:gd name="connsiteX51" fmla="*/ 644525 w 1946969"/>
                <a:gd name="connsiteY51" fmla="*/ 1663700 h 1949450"/>
                <a:gd name="connsiteX52" fmla="*/ 644525 w 1946969"/>
                <a:gd name="connsiteY52" fmla="*/ 1949450 h 1949450"/>
                <a:gd name="connsiteX53" fmla="*/ 546100 w 1946969"/>
                <a:gd name="connsiteY53" fmla="*/ 1949450 h 1949450"/>
                <a:gd name="connsiteX54" fmla="*/ 546100 w 1946969"/>
                <a:gd name="connsiteY54" fmla="*/ 1663700 h 1949450"/>
                <a:gd name="connsiteX55" fmla="*/ 282575 w 1946969"/>
                <a:gd name="connsiteY55" fmla="*/ 1663700 h 1949450"/>
                <a:gd name="connsiteX56" fmla="*/ 282575 w 1946969"/>
                <a:gd name="connsiteY56" fmla="*/ 1403350 h 1949450"/>
                <a:gd name="connsiteX57" fmla="*/ 0 w 1946969"/>
                <a:gd name="connsiteY57" fmla="*/ 1403350 h 1949450"/>
                <a:gd name="connsiteX58" fmla="*/ 0 w 1946969"/>
                <a:gd name="connsiteY58" fmla="*/ 1301750 h 1949450"/>
                <a:gd name="connsiteX59" fmla="*/ 282575 w 1946969"/>
                <a:gd name="connsiteY59" fmla="*/ 1301750 h 1949450"/>
                <a:gd name="connsiteX60" fmla="*/ 282575 w 1946969"/>
                <a:gd name="connsiteY60" fmla="*/ 1025525 h 1949450"/>
                <a:gd name="connsiteX61" fmla="*/ 0 w 1946969"/>
                <a:gd name="connsiteY61" fmla="*/ 1025525 h 1949450"/>
                <a:gd name="connsiteX62" fmla="*/ 0 w 1946969"/>
                <a:gd name="connsiteY62" fmla="*/ 928687 h 1949450"/>
                <a:gd name="connsiteX63" fmla="*/ 282575 w 1946969"/>
                <a:gd name="connsiteY63" fmla="*/ 928687 h 1949450"/>
                <a:gd name="connsiteX64" fmla="*/ 282575 w 1946969"/>
                <a:gd name="connsiteY64" fmla="*/ 649287 h 1949450"/>
                <a:gd name="connsiteX65" fmla="*/ 0 w 1946969"/>
                <a:gd name="connsiteY65" fmla="*/ 649287 h 1949450"/>
                <a:gd name="connsiteX66" fmla="*/ 0 w 1946969"/>
                <a:gd name="connsiteY66" fmla="*/ 550862 h 1949450"/>
                <a:gd name="connsiteX67" fmla="*/ 282575 w 1946969"/>
                <a:gd name="connsiteY67" fmla="*/ 550862 h 1949450"/>
                <a:gd name="connsiteX68" fmla="*/ 282575 w 1946969"/>
                <a:gd name="connsiteY68" fmla="*/ 287337 h 1949450"/>
                <a:gd name="connsiteX69" fmla="*/ 546100 w 1946969"/>
                <a:gd name="connsiteY69" fmla="*/ 287337 h 1949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1946969" h="1949450">
                  <a:moveTo>
                    <a:pt x="1892300" y="1298550"/>
                  </a:moveTo>
                  <a:cubicBezTo>
                    <a:pt x="1906439" y="1298550"/>
                    <a:pt x="1920578" y="1303287"/>
                    <a:pt x="1930003" y="1312761"/>
                  </a:cubicBezTo>
                  <a:cubicBezTo>
                    <a:pt x="1952625" y="1335498"/>
                    <a:pt x="1952625" y="1369603"/>
                    <a:pt x="1930003" y="1392340"/>
                  </a:cubicBezTo>
                  <a:cubicBezTo>
                    <a:pt x="1911152" y="1411288"/>
                    <a:pt x="1873448" y="1411288"/>
                    <a:pt x="1854597" y="1392340"/>
                  </a:cubicBezTo>
                  <a:cubicBezTo>
                    <a:pt x="1831975" y="1369603"/>
                    <a:pt x="1831975" y="1335498"/>
                    <a:pt x="1854597" y="1312761"/>
                  </a:cubicBezTo>
                  <a:cubicBezTo>
                    <a:pt x="1864022" y="1303287"/>
                    <a:pt x="1878161" y="1298550"/>
                    <a:pt x="1892300" y="1298550"/>
                  </a:cubicBezTo>
                  <a:close/>
                  <a:moveTo>
                    <a:pt x="677863" y="682626"/>
                  </a:moveTo>
                  <a:lnTo>
                    <a:pt x="677863" y="1266826"/>
                  </a:lnTo>
                  <a:lnTo>
                    <a:pt x="1266826" y="1266826"/>
                  </a:lnTo>
                  <a:lnTo>
                    <a:pt x="1266826" y="682626"/>
                  </a:lnTo>
                  <a:close/>
                  <a:moveTo>
                    <a:pt x="579438" y="584201"/>
                  </a:moveTo>
                  <a:lnTo>
                    <a:pt x="1365251" y="584201"/>
                  </a:lnTo>
                  <a:lnTo>
                    <a:pt x="1365251" y="1365251"/>
                  </a:lnTo>
                  <a:lnTo>
                    <a:pt x="579438" y="1365251"/>
                  </a:lnTo>
                  <a:close/>
                  <a:moveTo>
                    <a:pt x="379413" y="384176"/>
                  </a:moveTo>
                  <a:lnTo>
                    <a:pt x="379413" y="1565276"/>
                  </a:lnTo>
                  <a:lnTo>
                    <a:pt x="1565276" y="1565276"/>
                  </a:lnTo>
                  <a:lnTo>
                    <a:pt x="1565276" y="384176"/>
                  </a:lnTo>
                  <a:close/>
                  <a:moveTo>
                    <a:pt x="546100" y="0"/>
                  </a:moveTo>
                  <a:lnTo>
                    <a:pt x="644525" y="0"/>
                  </a:lnTo>
                  <a:lnTo>
                    <a:pt x="644525" y="287337"/>
                  </a:lnTo>
                  <a:lnTo>
                    <a:pt x="923925" y="287337"/>
                  </a:lnTo>
                  <a:lnTo>
                    <a:pt x="923925" y="0"/>
                  </a:lnTo>
                  <a:lnTo>
                    <a:pt x="1020763" y="0"/>
                  </a:lnTo>
                  <a:lnTo>
                    <a:pt x="1020763" y="287337"/>
                  </a:lnTo>
                  <a:lnTo>
                    <a:pt x="1300163" y="287337"/>
                  </a:lnTo>
                  <a:lnTo>
                    <a:pt x="1300163" y="0"/>
                  </a:lnTo>
                  <a:lnTo>
                    <a:pt x="1398587" y="0"/>
                  </a:lnTo>
                  <a:lnTo>
                    <a:pt x="1398587" y="287337"/>
                  </a:lnTo>
                  <a:lnTo>
                    <a:pt x="1662113" y="287337"/>
                  </a:lnTo>
                  <a:lnTo>
                    <a:pt x="1662113" y="550862"/>
                  </a:lnTo>
                  <a:lnTo>
                    <a:pt x="1946275" y="550862"/>
                  </a:lnTo>
                  <a:lnTo>
                    <a:pt x="1946275" y="649287"/>
                  </a:lnTo>
                  <a:lnTo>
                    <a:pt x="1662113" y="649287"/>
                  </a:lnTo>
                  <a:lnTo>
                    <a:pt x="1662113" y="928687"/>
                  </a:lnTo>
                  <a:lnTo>
                    <a:pt x="1946275" y="928687"/>
                  </a:lnTo>
                  <a:lnTo>
                    <a:pt x="1946275" y="1025525"/>
                  </a:lnTo>
                  <a:lnTo>
                    <a:pt x="1662113" y="1025525"/>
                  </a:lnTo>
                  <a:lnTo>
                    <a:pt x="1662113" y="1301750"/>
                  </a:lnTo>
                  <a:lnTo>
                    <a:pt x="1779587" y="1301750"/>
                  </a:lnTo>
                  <a:lnTo>
                    <a:pt x="1779587" y="1403350"/>
                  </a:lnTo>
                  <a:lnTo>
                    <a:pt x="1662113" y="1403350"/>
                  </a:lnTo>
                  <a:lnTo>
                    <a:pt x="1662113" y="1663700"/>
                  </a:lnTo>
                  <a:lnTo>
                    <a:pt x="1398587" y="1663700"/>
                  </a:lnTo>
                  <a:lnTo>
                    <a:pt x="1398587" y="1949450"/>
                  </a:lnTo>
                  <a:lnTo>
                    <a:pt x="1300163" y="1949450"/>
                  </a:lnTo>
                  <a:lnTo>
                    <a:pt x="1300163" y="1663700"/>
                  </a:lnTo>
                  <a:lnTo>
                    <a:pt x="1020763" y="1663700"/>
                  </a:lnTo>
                  <a:lnTo>
                    <a:pt x="1020763" y="1949450"/>
                  </a:lnTo>
                  <a:lnTo>
                    <a:pt x="923925" y="1949450"/>
                  </a:lnTo>
                  <a:lnTo>
                    <a:pt x="923925" y="1663700"/>
                  </a:lnTo>
                  <a:lnTo>
                    <a:pt x="644525" y="1663700"/>
                  </a:lnTo>
                  <a:lnTo>
                    <a:pt x="644525" y="1949450"/>
                  </a:lnTo>
                  <a:lnTo>
                    <a:pt x="546100" y="1949450"/>
                  </a:lnTo>
                  <a:lnTo>
                    <a:pt x="546100" y="1663700"/>
                  </a:lnTo>
                  <a:lnTo>
                    <a:pt x="282575" y="1663700"/>
                  </a:lnTo>
                  <a:lnTo>
                    <a:pt x="282575" y="1403350"/>
                  </a:lnTo>
                  <a:lnTo>
                    <a:pt x="0" y="1403350"/>
                  </a:lnTo>
                  <a:lnTo>
                    <a:pt x="0" y="1301750"/>
                  </a:lnTo>
                  <a:lnTo>
                    <a:pt x="282575" y="1301750"/>
                  </a:lnTo>
                  <a:lnTo>
                    <a:pt x="282575" y="1025525"/>
                  </a:lnTo>
                  <a:lnTo>
                    <a:pt x="0" y="1025525"/>
                  </a:lnTo>
                  <a:lnTo>
                    <a:pt x="0" y="928687"/>
                  </a:lnTo>
                  <a:lnTo>
                    <a:pt x="282575" y="928687"/>
                  </a:lnTo>
                  <a:lnTo>
                    <a:pt x="282575" y="649287"/>
                  </a:lnTo>
                  <a:lnTo>
                    <a:pt x="0" y="649287"/>
                  </a:lnTo>
                  <a:lnTo>
                    <a:pt x="0" y="550862"/>
                  </a:lnTo>
                  <a:lnTo>
                    <a:pt x="282575" y="550862"/>
                  </a:lnTo>
                  <a:lnTo>
                    <a:pt x="282575" y="287337"/>
                  </a:lnTo>
                  <a:lnTo>
                    <a:pt x="546100" y="287337"/>
                  </a:lnTo>
                  <a:close/>
                </a:path>
              </a:pathLst>
            </a:custGeom>
            <a:solidFill>
              <a:schemeClr val="accent2"/>
            </a:solidFill>
            <a:ln>
              <a:noFill/>
            </a:ln>
          </p:spPr>
          <p:txBody>
            <a:bodyPr vert="horz" wrap="square" lIns="91440" tIns="45720" rIns="91440" bIns="45720" numCol="1" anchor="t" anchorCtr="0" compatLnSpc="1">
              <a:prstTxWarp prst="textNoShape">
                <a:avLst/>
              </a:prstTxWarp>
              <a:noAutofit/>
            </a:bodyPr>
            <a:lstStyle/>
            <a:p>
              <a:endParaRPr lang="en-US" dirty="0"/>
            </a:p>
          </p:txBody>
        </p:sp>
        <p:sp>
          <p:nvSpPr>
            <p:cNvPr id="38" name="Freeform 241">
              <a:extLst>
                <a:ext uri="{FF2B5EF4-FFF2-40B4-BE49-F238E27FC236}">
                  <a16:creationId xmlns:a16="http://schemas.microsoft.com/office/drawing/2014/main" id="{B9D31ABA-A339-73EF-5127-C818519D6C7C}"/>
                </a:ext>
              </a:extLst>
            </p:cNvPr>
            <p:cNvSpPr>
              <a:spLocks noChangeAspect="1"/>
            </p:cNvSpPr>
            <p:nvPr/>
          </p:nvSpPr>
          <p:spPr bwMode="auto">
            <a:xfrm>
              <a:off x="3226341" y="2845013"/>
              <a:ext cx="253771" cy="230618"/>
            </a:xfrm>
            <a:custGeom>
              <a:avLst/>
              <a:gdLst>
                <a:gd name="connsiteX0" fmla="*/ 1798464 w 1854200"/>
                <a:gd name="connsiteY0" fmla="*/ 1575694 h 1685032"/>
                <a:gd name="connsiteX1" fmla="*/ 1834753 w 1854200"/>
                <a:gd name="connsiteY1" fmla="*/ 1592660 h 1685032"/>
                <a:gd name="connsiteX2" fmla="*/ 1834753 w 1854200"/>
                <a:gd name="connsiteY2" fmla="*/ 1668066 h 1685032"/>
                <a:gd name="connsiteX3" fmla="*/ 1759347 w 1854200"/>
                <a:gd name="connsiteY3" fmla="*/ 1668066 h 1685032"/>
                <a:gd name="connsiteX4" fmla="*/ 1759347 w 1854200"/>
                <a:gd name="connsiteY4" fmla="*/ 1592660 h 1685032"/>
                <a:gd name="connsiteX5" fmla="*/ 1798464 w 1854200"/>
                <a:gd name="connsiteY5" fmla="*/ 1575694 h 1685032"/>
                <a:gd name="connsiteX6" fmla="*/ 0 w 1854200"/>
                <a:gd name="connsiteY6" fmla="*/ 0 h 1685032"/>
                <a:gd name="connsiteX7" fmla="*/ 76200 w 1854200"/>
                <a:gd name="connsiteY7" fmla="*/ 0 h 1685032"/>
                <a:gd name="connsiteX8" fmla="*/ 76200 w 1854200"/>
                <a:gd name="connsiteY8" fmla="*/ 1068388 h 1685032"/>
                <a:gd name="connsiteX9" fmla="*/ 306388 w 1854200"/>
                <a:gd name="connsiteY9" fmla="*/ 690563 h 1685032"/>
                <a:gd name="connsiteX10" fmla="*/ 566738 w 1854200"/>
                <a:gd name="connsiteY10" fmla="*/ 803275 h 1685032"/>
                <a:gd name="connsiteX11" fmla="*/ 804863 w 1854200"/>
                <a:gd name="connsiteY11" fmla="*/ 369888 h 1685032"/>
                <a:gd name="connsiteX12" fmla="*/ 1246188 w 1854200"/>
                <a:gd name="connsiteY12" fmla="*/ 712788 h 1685032"/>
                <a:gd name="connsiteX13" fmla="*/ 1854200 w 1854200"/>
                <a:gd name="connsiteY13" fmla="*/ 134938 h 1685032"/>
                <a:gd name="connsiteX14" fmla="*/ 1854200 w 1854200"/>
                <a:gd name="connsiteY14" fmla="*/ 238125 h 1685032"/>
                <a:gd name="connsiteX15" fmla="*/ 1250950 w 1854200"/>
                <a:gd name="connsiteY15" fmla="*/ 814388 h 1685032"/>
                <a:gd name="connsiteX16" fmla="*/ 827088 w 1854200"/>
                <a:gd name="connsiteY16" fmla="*/ 487363 h 1685032"/>
                <a:gd name="connsiteX17" fmla="*/ 601663 w 1854200"/>
                <a:gd name="connsiteY17" fmla="*/ 901700 h 1685032"/>
                <a:gd name="connsiteX18" fmla="*/ 336550 w 1854200"/>
                <a:gd name="connsiteY18" fmla="*/ 784225 h 1685032"/>
                <a:gd name="connsiteX19" fmla="*/ 76200 w 1854200"/>
                <a:gd name="connsiteY19" fmla="*/ 1211263 h 1685032"/>
                <a:gd name="connsiteX20" fmla="*/ 76200 w 1854200"/>
                <a:gd name="connsiteY20" fmla="*/ 1355726 h 1685032"/>
                <a:gd name="connsiteX21" fmla="*/ 487363 w 1854200"/>
                <a:gd name="connsiteY21" fmla="*/ 1049338 h 1685032"/>
                <a:gd name="connsiteX22" fmla="*/ 887413 w 1854200"/>
                <a:gd name="connsiteY22" fmla="*/ 1219201 h 1685032"/>
                <a:gd name="connsiteX23" fmla="*/ 1166813 w 1854200"/>
                <a:gd name="connsiteY23" fmla="*/ 1063626 h 1685032"/>
                <a:gd name="connsiteX24" fmla="*/ 1468438 w 1854200"/>
                <a:gd name="connsiteY24" fmla="*/ 1257301 h 1685032"/>
                <a:gd name="connsiteX25" fmla="*/ 1854200 w 1854200"/>
                <a:gd name="connsiteY25" fmla="*/ 954088 h 1685032"/>
                <a:gd name="connsiteX26" fmla="*/ 1854200 w 1854200"/>
                <a:gd name="connsiteY26" fmla="*/ 1052513 h 1685032"/>
                <a:gd name="connsiteX27" fmla="*/ 1473200 w 1854200"/>
                <a:gd name="connsiteY27" fmla="*/ 1347788 h 1685032"/>
                <a:gd name="connsiteX28" fmla="*/ 1163638 w 1854200"/>
                <a:gd name="connsiteY28" fmla="*/ 1150938 h 1685032"/>
                <a:gd name="connsiteX29" fmla="*/ 895350 w 1854200"/>
                <a:gd name="connsiteY29" fmla="*/ 1301751 h 1685032"/>
                <a:gd name="connsiteX30" fmla="*/ 498475 w 1854200"/>
                <a:gd name="connsiteY30" fmla="*/ 1136651 h 1685032"/>
                <a:gd name="connsiteX31" fmla="*/ 76200 w 1854200"/>
                <a:gd name="connsiteY31" fmla="*/ 1449388 h 1685032"/>
                <a:gd name="connsiteX32" fmla="*/ 76200 w 1854200"/>
                <a:gd name="connsiteY32" fmla="*/ 1592263 h 1685032"/>
                <a:gd name="connsiteX33" fmla="*/ 1687513 w 1854200"/>
                <a:gd name="connsiteY33" fmla="*/ 1592263 h 1685032"/>
                <a:gd name="connsiteX34" fmla="*/ 1687513 w 1854200"/>
                <a:gd name="connsiteY34" fmla="*/ 1668463 h 1685032"/>
                <a:gd name="connsiteX35" fmla="*/ 0 w 1854200"/>
                <a:gd name="connsiteY35" fmla="*/ 1668463 h 1685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854200" h="1685032">
                  <a:moveTo>
                    <a:pt x="1798464" y="1575694"/>
                  </a:moveTo>
                  <a:cubicBezTo>
                    <a:pt x="1812131" y="1575694"/>
                    <a:pt x="1825327" y="1581349"/>
                    <a:pt x="1834753" y="1592660"/>
                  </a:cubicBezTo>
                  <a:cubicBezTo>
                    <a:pt x="1857375" y="1611512"/>
                    <a:pt x="1857375" y="1645444"/>
                    <a:pt x="1834753" y="1668066"/>
                  </a:cubicBezTo>
                  <a:cubicBezTo>
                    <a:pt x="1815902" y="1690688"/>
                    <a:pt x="1781969" y="1690688"/>
                    <a:pt x="1759347" y="1668066"/>
                  </a:cubicBezTo>
                  <a:cubicBezTo>
                    <a:pt x="1736725" y="1645444"/>
                    <a:pt x="1736725" y="1611512"/>
                    <a:pt x="1759347" y="1592660"/>
                  </a:cubicBezTo>
                  <a:cubicBezTo>
                    <a:pt x="1770658" y="1581349"/>
                    <a:pt x="1784797" y="1575694"/>
                    <a:pt x="1798464" y="1575694"/>
                  </a:cubicBezTo>
                  <a:close/>
                  <a:moveTo>
                    <a:pt x="0" y="0"/>
                  </a:moveTo>
                  <a:lnTo>
                    <a:pt x="76200" y="0"/>
                  </a:lnTo>
                  <a:lnTo>
                    <a:pt x="76200" y="1068388"/>
                  </a:lnTo>
                  <a:lnTo>
                    <a:pt x="306388" y="690563"/>
                  </a:lnTo>
                  <a:lnTo>
                    <a:pt x="566738" y="803275"/>
                  </a:lnTo>
                  <a:lnTo>
                    <a:pt x="804863" y="369888"/>
                  </a:lnTo>
                  <a:lnTo>
                    <a:pt x="1246188" y="712788"/>
                  </a:lnTo>
                  <a:lnTo>
                    <a:pt x="1854200" y="134938"/>
                  </a:lnTo>
                  <a:lnTo>
                    <a:pt x="1854200" y="238125"/>
                  </a:lnTo>
                  <a:lnTo>
                    <a:pt x="1250950" y="814388"/>
                  </a:lnTo>
                  <a:lnTo>
                    <a:pt x="827088" y="487363"/>
                  </a:lnTo>
                  <a:lnTo>
                    <a:pt x="601663" y="901700"/>
                  </a:lnTo>
                  <a:lnTo>
                    <a:pt x="336550" y="784225"/>
                  </a:lnTo>
                  <a:lnTo>
                    <a:pt x="76200" y="1211263"/>
                  </a:lnTo>
                  <a:lnTo>
                    <a:pt x="76200" y="1355726"/>
                  </a:lnTo>
                  <a:lnTo>
                    <a:pt x="487363" y="1049338"/>
                  </a:lnTo>
                  <a:lnTo>
                    <a:pt x="887413" y="1219201"/>
                  </a:lnTo>
                  <a:lnTo>
                    <a:pt x="1166813" y="1063626"/>
                  </a:lnTo>
                  <a:lnTo>
                    <a:pt x="1468438" y="1257301"/>
                  </a:lnTo>
                  <a:lnTo>
                    <a:pt x="1854200" y="954088"/>
                  </a:lnTo>
                  <a:lnTo>
                    <a:pt x="1854200" y="1052513"/>
                  </a:lnTo>
                  <a:lnTo>
                    <a:pt x="1473200" y="1347788"/>
                  </a:lnTo>
                  <a:lnTo>
                    <a:pt x="1163638" y="1150938"/>
                  </a:lnTo>
                  <a:lnTo>
                    <a:pt x="895350" y="1301751"/>
                  </a:lnTo>
                  <a:lnTo>
                    <a:pt x="498475" y="1136651"/>
                  </a:lnTo>
                  <a:lnTo>
                    <a:pt x="76200" y="1449388"/>
                  </a:lnTo>
                  <a:lnTo>
                    <a:pt x="76200" y="1592263"/>
                  </a:lnTo>
                  <a:lnTo>
                    <a:pt x="1687513" y="1592263"/>
                  </a:lnTo>
                  <a:lnTo>
                    <a:pt x="1687513" y="1668463"/>
                  </a:lnTo>
                  <a:lnTo>
                    <a:pt x="0" y="1668463"/>
                  </a:lnTo>
                  <a:close/>
                </a:path>
              </a:pathLst>
            </a:custGeom>
            <a:solidFill>
              <a:schemeClr val="accent2"/>
            </a:solidFill>
            <a:ln>
              <a:noFill/>
            </a:ln>
          </p:spPr>
          <p:txBody>
            <a:bodyPr vert="horz" wrap="square" lIns="91440" tIns="45720" rIns="91440" bIns="45720" numCol="1" anchor="t" anchorCtr="0" compatLnSpc="1">
              <a:prstTxWarp prst="textNoShape">
                <a:avLst/>
              </a:prstTxWarp>
              <a:noAutofit/>
            </a:bodyPr>
            <a:lstStyle/>
            <a:p>
              <a:endParaRPr lang="en-US" dirty="0"/>
            </a:p>
          </p:txBody>
        </p:sp>
        <p:sp>
          <p:nvSpPr>
            <p:cNvPr id="39" name="Freeform 227">
              <a:extLst>
                <a:ext uri="{FF2B5EF4-FFF2-40B4-BE49-F238E27FC236}">
                  <a16:creationId xmlns:a16="http://schemas.microsoft.com/office/drawing/2014/main" id="{1A9552F3-8DBA-314B-3A39-5D4F98C495EA}"/>
                </a:ext>
              </a:extLst>
            </p:cNvPr>
            <p:cNvSpPr>
              <a:spLocks noChangeAspect="1" noChangeArrowheads="1"/>
            </p:cNvSpPr>
            <p:nvPr/>
          </p:nvSpPr>
          <p:spPr bwMode="auto">
            <a:xfrm>
              <a:off x="4538016" y="2811234"/>
              <a:ext cx="262064" cy="294153"/>
            </a:xfrm>
            <a:custGeom>
              <a:avLst/>
              <a:gdLst>
                <a:gd name="connsiteX0" fmla="*/ 588965 w 1866900"/>
                <a:gd name="connsiteY0" fmla="*/ 1662113 h 2095500"/>
                <a:gd name="connsiteX1" fmla="*/ 1422403 w 1866900"/>
                <a:gd name="connsiteY1" fmla="*/ 1662113 h 2095500"/>
                <a:gd name="connsiteX2" fmla="*/ 1422403 w 1866900"/>
                <a:gd name="connsiteY2" fmla="*/ 1736726 h 2095500"/>
                <a:gd name="connsiteX3" fmla="*/ 588965 w 1866900"/>
                <a:gd name="connsiteY3" fmla="*/ 1736726 h 2095500"/>
                <a:gd name="connsiteX4" fmla="*/ 1529559 w 1866900"/>
                <a:gd name="connsiteY4" fmla="*/ 1646238 h 2095500"/>
                <a:gd name="connsiteX5" fmla="*/ 1584328 w 1866900"/>
                <a:gd name="connsiteY5" fmla="*/ 1701007 h 2095500"/>
                <a:gd name="connsiteX6" fmla="*/ 1529559 w 1866900"/>
                <a:gd name="connsiteY6" fmla="*/ 1755776 h 2095500"/>
                <a:gd name="connsiteX7" fmla="*/ 1474790 w 1866900"/>
                <a:gd name="connsiteY7" fmla="*/ 1701007 h 2095500"/>
                <a:gd name="connsiteX8" fmla="*/ 1529559 w 1866900"/>
                <a:gd name="connsiteY8" fmla="*/ 1646238 h 2095500"/>
                <a:gd name="connsiteX9" fmla="*/ 588965 w 1866900"/>
                <a:gd name="connsiteY9" fmla="*/ 1330325 h 2095500"/>
                <a:gd name="connsiteX10" fmla="*/ 1584328 w 1866900"/>
                <a:gd name="connsiteY10" fmla="*/ 1330325 h 2095500"/>
                <a:gd name="connsiteX11" fmla="*/ 1584328 w 1866900"/>
                <a:gd name="connsiteY11" fmla="*/ 1404938 h 2095500"/>
                <a:gd name="connsiteX12" fmla="*/ 588965 w 1866900"/>
                <a:gd name="connsiteY12" fmla="*/ 1404938 h 2095500"/>
                <a:gd name="connsiteX13" fmla="*/ 588965 w 1866900"/>
                <a:gd name="connsiteY13" fmla="*/ 1001713 h 2095500"/>
                <a:gd name="connsiteX14" fmla="*/ 1584328 w 1866900"/>
                <a:gd name="connsiteY14" fmla="*/ 1001713 h 2095500"/>
                <a:gd name="connsiteX15" fmla="*/ 1584328 w 1866900"/>
                <a:gd name="connsiteY15" fmla="*/ 1077913 h 2095500"/>
                <a:gd name="connsiteX16" fmla="*/ 588965 w 1866900"/>
                <a:gd name="connsiteY16" fmla="*/ 1077913 h 2095500"/>
                <a:gd name="connsiteX17" fmla="*/ 588965 w 1866900"/>
                <a:gd name="connsiteY17" fmla="*/ 669925 h 2095500"/>
                <a:gd name="connsiteX18" fmla="*/ 1584328 w 1866900"/>
                <a:gd name="connsiteY18" fmla="*/ 669925 h 2095500"/>
                <a:gd name="connsiteX19" fmla="*/ 1584328 w 1866900"/>
                <a:gd name="connsiteY19" fmla="*/ 746125 h 2095500"/>
                <a:gd name="connsiteX20" fmla="*/ 588965 w 1866900"/>
                <a:gd name="connsiteY20" fmla="*/ 746125 h 2095500"/>
                <a:gd name="connsiteX21" fmla="*/ 320676 w 1866900"/>
                <a:gd name="connsiteY21" fmla="*/ 368300 h 2095500"/>
                <a:gd name="connsiteX22" fmla="*/ 320676 w 1866900"/>
                <a:gd name="connsiteY22" fmla="*/ 2020888 h 2095500"/>
                <a:gd name="connsiteX23" fmla="*/ 1792289 w 1866900"/>
                <a:gd name="connsiteY23" fmla="*/ 2020888 h 2095500"/>
                <a:gd name="connsiteX24" fmla="*/ 1792289 w 1866900"/>
                <a:gd name="connsiteY24" fmla="*/ 368300 h 2095500"/>
                <a:gd name="connsiteX25" fmla="*/ 76200 w 1866900"/>
                <a:gd name="connsiteY25" fmla="*/ 74613 h 2095500"/>
                <a:gd name="connsiteX26" fmla="*/ 76200 w 1866900"/>
                <a:gd name="connsiteY26" fmla="*/ 1725613 h 2095500"/>
                <a:gd name="connsiteX27" fmla="*/ 246063 w 1866900"/>
                <a:gd name="connsiteY27" fmla="*/ 1725613 h 2095500"/>
                <a:gd name="connsiteX28" fmla="*/ 246063 w 1866900"/>
                <a:gd name="connsiteY28" fmla="*/ 293688 h 2095500"/>
                <a:gd name="connsiteX29" fmla="*/ 1546225 w 1866900"/>
                <a:gd name="connsiteY29" fmla="*/ 293688 h 2095500"/>
                <a:gd name="connsiteX30" fmla="*/ 1546225 w 1866900"/>
                <a:gd name="connsiteY30" fmla="*/ 74613 h 2095500"/>
                <a:gd name="connsiteX31" fmla="*/ 0 w 1866900"/>
                <a:gd name="connsiteY31" fmla="*/ 0 h 2095500"/>
                <a:gd name="connsiteX32" fmla="*/ 1622425 w 1866900"/>
                <a:gd name="connsiteY32" fmla="*/ 0 h 2095500"/>
                <a:gd name="connsiteX33" fmla="*/ 1622425 w 1866900"/>
                <a:gd name="connsiteY33" fmla="*/ 293688 h 2095500"/>
                <a:gd name="connsiteX34" fmla="*/ 1866900 w 1866900"/>
                <a:gd name="connsiteY34" fmla="*/ 293688 h 2095500"/>
                <a:gd name="connsiteX35" fmla="*/ 1866900 w 1866900"/>
                <a:gd name="connsiteY35" fmla="*/ 2095500 h 2095500"/>
                <a:gd name="connsiteX36" fmla="*/ 246063 w 1866900"/>
                <a:gd name="connsiteY36" fmla="*/ 2095500 h 2095500"/>
                <a:gd name="connsiteX37" fmla="*/ 246063 w 1866900"/>
                <a:gd name="connsiteY37" fmla="*/ 1801813 h 2095500"/>
                <a:gd name="connsiteX38" fmla="*/ 0 w 1866900"/>
                <a:gd name="connsiteY38" fmla="*/ 1801813 h 2095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866900" h="2095500">
                  <a:moveTo>
                    <a:pt x="588965" y="1662113"/>
                  </a:moveTo>
                  <a:lnTo>
                    <a:pt x="1422403" y="1662113"/>
                  </a:lnTo>
                  <a:lnTo>
                    <a:pt x="1422403" y="1736726"/>
                  </a:lnTo>
                  <a:lnTo>
                    <a:pt x="588965" y="1736726"/>
                  </a:lnTo>
                  <a:close/>
                  <a:moveTo>
                    <a:pt x="1529559" y="1646238"/>
                  </a:moveTo>
                  <a:cubicBezTo>
                    <a:pt x="1559807" y="1646238"/>
                    <a:pt x="1584328" y="1670759"/>
                    <a:pt x="1584328" y="1701007"/>
                  </a:cubicBezTo>
                  <a:cubicBezTo>
                    <a:pt x="1584328" y="1731255"/>
                    <a:pt x="1559807" y="1755776"/>
                    <a:pt x="1529559" y="1755776"/>
                  </a:cubicBezTo>
                  <a:cubicBezTo>
                    <a:pt x="1499311" y="1755776"/>
                    <a:pt x="1474790" y="1731255"/>
                    <a:pt x="1474790" y="1701007"/>
                  </a:cubicBezTo>
                  <a:cubicBezTo>
                    <a:pt x="1474790" y="1670759"/>
                    <a:pt x="1499311" y="1646238"/>
                    <a:pt x="1529559" y="1646238"/>
                  </a:cubicBezTo>
                  <a:close/>
                  <a:moveTo>
                    <a:pt x="588965" y="1330325"/>
                  </a:moveTo>
                  <a:lnTo>
                    <a:pt x="1584328" y="1330325"/>
                  </a:lnTo>
                  <a:lnTo>
                    <a:pt x="1584328" y="1404938"/>
                  </a:lnTo>
                  <a:lnTo>
                    <a:pt x="588965" y="1404938"/>
                  </a:lnTo>
                  <a:close/>
                  <a:moveTo>
                    <a:pt x="588965" y="1001713"/>
                  </a:moveTo>
                  <a:lnTo>
                    <a:pt x="1584328" y="1001713"/>
                  </a:lnTo>
                  <a:lnTo>
                    <a:pt x="1584328" y="1077913"/>
                  </a:lnTo>
                  <a:lnTo>
                    <a:pt x="588965" y="1077913"/>
                  </a:lnTo>
                  <a:close/>
                  <a:moveTo>
                    <a:pt x="588965" y="669925"/>
                  </a:moveTo>
                  <a:lnTo>
                    <a:pt x="1584328" y="669925"/>
                  </a:lnTo>
                  <a:lnTo>
                    <a:pt x="1584328" y="746125"/>
                  </a:lnTo>
                  <a:lnTo>
                    <a:pt x="588965" y="746125"/>
                  </a:lnTo>
                  <a:close/>
                  <a:moveTo>
                    <a:pt x="320676" y="368300"/>
                  </a:moveTo>
                  <a:lnTo>
                    <a:pt x="320676" y="2020888"/>
                  </a:lnTo>
                  <a:lnTo>
                    <a:pt x="1792289" y="2020888"/>
                  </a:lnTo>
                  <a:lnTo>
                    <a:pt x="1792289" y="368300"/>
                  </a:lnTo>
                  <a:close/>
                  <a:moveTo>
                    <a:pt x="76200" y="74613"/>
                  </a:moveTo>
                  <a:lnTo>
                    <a:pt x="76200" y="1725613"/>
                  </a:lnTo>
                  <a:lnTo>
                    <a:pt x="246063" y="1725613"/>
                  </a:lnTo>
                  <a:lnTo>
                    <a:pt x="246063" y="293688"/>
                  </a:lnTo>
                  <a:lnTo>
                    <a:pt x="1546225" y="293688"/>
                  </a:lnTo>
                  <a:lnTo>
                    <a:pt x="1546225" y="74613"/>
                  </a:lnTo>
                  <a:close/>
                  <a:moveTo>
                    <a:pt x="0" y="0"/>
                  </a:moveTo>
                  <a:lnTo>
                    <a:pt x="1622425" y="0"/>
                  </a:lnTo>
                  <a:lnTo>
                    <a:pt x="1622425" y="293688"/>
                  </a:lnTo>
                  <a:lnTo>
                    <a:pt x="1866900" y="293688"/>
                  </a:lnTo>
                  <a:lnTo>
                    <a:pt x="1866900" y="2095500"/>
                  </a:lnTo>
                  <a:lnTo>
                    <a:pt x="246063" y="2095500"/>
                  </a:lnTo>
                  <a:lnTo>
                    <a:pt x="246063" y="1801813"/>
                  </a:lnTo>
                  <a:lnTo>
                    <a:pt x="0" y="1801813"/>
                  </a:lnTo>
                  <a:close/>
                </a:path>
              </a:pathLst>
            </a:custGeom>
            <a:solidFill>
              <a:schemeClr val="accent2"/>
            </a:solidFill>
            <a:ln>
              <a:noFill/>
            </a:ln>
          </p:spPr>
          <p:txBody>
            <a:bodyPr vert="horz" wrap="square" lIns="91440" tIns="45720" rIns="91440" bIns="45720" numCol="1" anchor="t" anchorCtr="0" compatLnSpc="1">
              <a:prstTxWarp prst="textNoShape">
                <a:avLst/>
              </a:prstTxWarp>
              <a:noAutofit/>
            </a:bodyPr>
            <a:lstStyle/>
            <a:p>
              <a:endParaRPr lang="en-US" dirty="0"/>
            </a:p>
          </p:txBody>
        </p:sp>
        <p:sp>
          <p:nvSpPr>
            <p:cNvPr id="40" name="Freeform 392">
              <a:extLst>
                <a:ext uri="{FF2B5EF4-FFF2-40B4-BE49-F238E27FC236}">
                  <a16:creationId xmlns:a16="http://schemas.microsoft.com/office/drawing/2014/main" id="{CB5579AF-1B6A-E44B-E27E-E94502FBD3B2}"/>
                </a:ext>
              </a:extLst>
            </p:cNvPr>
            <p:cNvSpPr>
              <a:spLocks noChangeAspect="1"/>
            </p:cNvSpPr>
            <p:nvPr/>
          </p:nvSpPr>
          <p:spPr bwMode="auto">
            <a:xfrm>
              <a:off x="4756719" y="3543995"/>
              <a:ext cx="348146" cy="234036"/>
            </a:xfrm>
            <a:custGeom>
              <a:avLst/>
              <a:gdLst>
                <a:gd name="connsiteX0" fmla="*/ 71438 w 1995488"/>
                <a:gd name="connsiteY0" fmla="*/ 1216025 h 1341437"/>
                <a:gd name="connsiteX1" fmla="*/ 1924051 w 1995488"/>
                <a:gd name="connsiteY1" fmla="*/ 1216025 h 1341437"/>
                <a:gd name="connsiteX2" fmla="*/ 1995488 w 1995488"/>
                <a:gd name="connsiteY2" fmla="*/ 1341437 h 1341437"/>
                <a:gd name="connsiteX3" fmla="*/ 0 w 1995488"/>
                <a:gd name="connsiteY3" fmla="*/ 1341437 h 1341437"/>
                <a:gd name="connsiteX4" fmla="*/ 1870076 w 1995488"/>
                <a:gd name="connsiteY4" fmla="*/ 1021655 h 1341437"/>
                <a:gd name="connsiteX5" fmla="*/ 1909866 w 1995488"/>
                <a:gd name="connsiteY5" fmla="*/ 1038622 h 1341437"/>
                <a:gd name="connsiteX6" fmla="*/ 1909866 w 1995488"/>
                <a:gd name="connsiteY6" fmla="*/ 1114028 h 1341437"/>
                <a:gd name="connsiteX7" fmla="*/ 1830286 w 1995488"/>
                <a:gd name="connsiteY7" fmla="*/ 1114028 h 1341437"/>
                <a:gd name="connsiteX8" fmla="*/ 1830286 w 1995488"/>
                <a:gd name="connsiteY8" fmla="*/ 1038622 h 1341437"/>
                <a:gd name="connsiteX9" fmla="*/ 1870076 w 1995488"/>
                <a:gd name="connsiteY9" fmla="*/ 1021655 h 1341437"/>
                <a:gd name="connsiteX10" fmla="*/ 807244 w 1995488"/>
                <a:gd name="connsiteY10" fmla="*/ 430212 h 1341437"/>
                <a:gd name="connsiteX11" fmla="*/ 641350 w 1995488"/>
                <a:gd name="connsiteY11" fmla="*/ 596900 h 1341437"/>
                <a:gd name="connsiteX12" fmla="*/ 807244 w 1995488"/>
                <a:gd name="connsiteY12" fmla="*/ 763588 h 1341437"/>
                <a:gd name="connsiteX13" fmla="*/ 973138 w 1995488"/>
                <a:gd name="connsiteY13" fmla="*/ 596900 h 1341437"/>
                <a:gd name="connsiteX14" fmla="*/ 807244 w 1995488"/>
                <a:gd name="connsiteY14" fmla="*/ 430212 h 1341437"/>
                <a:gd name="connsiteX15" fmla="*/ 1316529 w 1995488"/>
                <a:gd name="connsiteY15" fmla="*/ 282575 h 1341437"/>
                <a:gd name="connsiteX16" fmla="*/ 1256031 w 1995488"/>
                <a:gd name="connsiteY16" fmla="*/ 305245 h 1341437"/>
                <a:gd name="connsiteX17" fmla="*/ 1244687 w 1995488"/>
                <a:gd name="connsiteY17" fmla="*/ 433705 h 1341437"/>
                <a:gd name="connsiteX18" fmla="*/ 1308967 w 1995488"/>
                <a:gd name="connsiteY18" fmla="*/ 467709 h 1341437"/>
                <a:gd name="connsiteX19" fmla="*/ 1377027 w 1995488"/>
                <a:gd name="connsiteY19" fmla="*/ 448818 h 1341437"/>
                <a:gd name="connsiteX20" fmla="*/ 1388371 w 1995488"/>
                <a:gd name="connsiteY20" fmla="*/ 316579 h 1341437"/>
                <a:gd name="connsiteX21" fmla="*/ 1327872 w 1995488"/>
                <a:gd name="connsiteY21" fmla="*/ 282575 h 1341437"/>
                <a:gd name="connsiteX22" fmla="*/ 1316529 w 1995488"/>
                <a:gd name="connsiteY22" fmla="*/ 282575 h 1341437"/>
                <a:gd name="connsiteX23" fmla="*/ 762398 w 1995488"/>
                <a:gd name="connsiteY23" fmla="*/ 268287 h 1341437"/>
                <a:gd name="connsiteX24" fmla="*/ 837804 w 1995488"/>
                <a:gd name="connsiteY24" fmla="*/ 268287 h 1341437"/>
                <a:gd name="connsiteX25" fmla="*/ 837804 w 1995488"/>
                <a:gd name="connsiteY25" fmla="*/ 355212 h 1341437"/>
                <a:gd name="connsiteX26" fmla="*/ 947143 w 1995488"/>
                <a:gd name="connsiteY26" fmla="*/ 400564 h 1341437"/>
                <a:gd name="connsiteX27" fmla="*/ 1007468 w 1995488"/>
                <a:gd name="connsiteY27" fmla="*/ 340094 h 1341437"/>
                <a:gd name="connsiteX28" fmla="*/ 1064022 w 1995488"/>
                <a:gd name="connsiteY28" fmla="*/ 393005 h 1341437"/>
                <a:gd name="connsiteX29" fmla="*/ 1003697 w 1995488"/>
                <a:gd name="connsiteY29" fmla="*/ 453474 h 1341437"/>
                <a:gd name="connsiteX30" fmla="*/ 1048941 w 1995488"/>
                <a:gd name="connsiteY30" fmla="*/ 563075 h 1341437"/>
                <a:gd name="connsiteX31" fmla="*/ 1131888 w 1995488"/>
                <a:gd name="connsiteY31" fmla="*/ 563075 h 1341437"/>
                <a:gd name="connsiteX32" fmla="*/ 1131888 w 1995488"/>
                <a:gd name="connsiteY32" fmla="*/ 638661 h 1341437"/>
                <a:gd name="connsiteX33" fmla="*/ 1045171 w 1995488"/>
                <a:gd name="connsiteY33" fmla="*/ 638661 h 1341437"/>
                <a:gd name="connsiteX34" fmla="*/ 999927 w 1995488"/>
                <a:gd name="connsiteY34" fmla="*/ 744483 h 1341437"/>
                <a:gd name="connsiteX35" fmla="*/ 1064022 w 1995488"/>
                <a:gd name="connsiteY35" fmla="*/ 808731 h 1341437"/>
                <a:gd name="connsiteX36" fmla="*/ 1007468 w 1995488"/>
                <a:gd name="connsiteY36" fmla="*/ 861642 h 1341437"/>
                <a:gd name="connsiteX37" fmla="*/ 943372 w 1995488"/>
                <a:gd name="connsiteY37" fmla="*/ 797393 h 1341437"/>
                <a:gd name="connsiteX38" fmla="*/ 837804 w 1995488"/>
                <a:gd name="connsiteY38" fmla="*/ 838966 h 1341437"/>
                <a:gd name="connsiteX39" fmla="*/ 837804 w 1995488"/>
                <a:gd name="connsiteY39" fmla="*/ 933449 h 1341437"/>
                <a:gd name="connsiteX40" fmla="*/ 762398 w 1995488"/>
                <a:gd name="connsiteY40" fmla="*/ 933449 h 1341437"/>
                <a:gd name="connsiteX41" fmla="*/ 762398 w 1995488"/>
                <a:gd name="connsiteY41" fmla="*/ 835187 h 1341437"/>
                <a:gd name="connsiteX42" fmla="*/ 664369 w 1995488"/>
                <a:gd name="connsiteY42" fmla="*/ 789835 h 1341437"/>
                <a:gd name="connsiteX43" fmla="*/ 592733 w 1995488"/>
                <a:gd name="connsiteY43" fmla="*/ 861642 h 1341437"/>
                <a:gd name="connsiteX44" fmla="*/ 539949 w 1995488"/>
                <a:gd name="connsiteY44" fmla="*/ 808731 h 1341437"/>
                <a:gd name="connsiteX45" fmla="*/ 611585 w 1995488"/>
                <a:gd name="connsiteY45" fmla="*/ 736924 h 1341437"/>
                <a:gd name="connsiteX46" fmla="*/ 570112 w 1995488"/>
                <a:gd name="connsiteY46" fmla="*/ 638661 h 1341437"/>
                <a:gd name="connsiteX47" fmla="*/ 468313 w 1995488"/>
                <a:gd name="connsiteY47" fmla="*/ 638661 h 1341437"/>
                <a:gd name="connsiteX48" fmla="*/ 468313 w 1995488"/>
                <a:gd name="connsiteY48" fmla="*/ 563075 h 1341437"/>
                <a:gd name="connsiteX49" fmla="*/ 570112 w 1995488"/>
                <a:gd name="connsiteY49" fmla="*/ 563075 h 1341437"/>
                <a:gd name="connsiteX50" fmla="*/ 607815 w 1995488"/>
                <a:gd name="connsiteY50" fmla="*/ 461033 h 1341437"/>
                <a:gd name="connsiteX51" fmla="*/ 539949 w 1995488"/>
                <a:gd name="connsiteY51" fmla="*/ 393005 h 1341437"/>
                <a:gd name="connsiteX52" fmla="*/ 592733 w 1995488"/>
                <a:gd name="connsiteY52" fmla="*/ 340094 h 1341437"/>
                <a:gd name="connsiteX53" fmla="*/ 660599 w 1995488"/>
                <a:gd name="connsiteY53" fmla="*/ 404343 h 1341437"/>
                <a:gd name="connsiteX54" fmla="*/ 762398 w 1995488"/>
                <a:gd name="connsiteY54" fmla="*/ 358991 h 1341437"/>
                <a:gd name="connsiteX55" fmla="*/ 762398 w 1995488"/>
                <a:gd name="connsiteY55" fmla="*/ 268287 h 1341437"/>
                <a:gd name="connsiteX56" fmla="*/ 1407459 w 1995488"/>
                <a:gd name="connsiteY56" fmla="*/ 139700 h 1341437"/>
                <a:gd name="connsiteX57" fmla="*/ 1475515 w 1995488"/>
                <a:gd name="connsiteY57" fmla="*/ 177480 h 1341437"/>
                <a:gd name="connsiteX58" fmla="*/ 1433925 w 1995488"/>
                <a:gd name="connsiteY58" fmla="*/ 253040 h 1341437"/>
                <a:gd name="connsiteX59" fmla="*/ 1449049 w 1995488"/>
                <a:gd name="connsiteY59" fmla="*/ 268152 h 1341437"/>
                <a:gd name="connsiteX60" fmla="*/ 1486858 w 1995488"/>
                <a:gd name="connsiteY60" fmla="*/ 373936 h 1341437"/>
                <a:gd name="connsiteX61" fmla="*/ 1570038 w 1995488"/>
                <a:gd name="connsiteY61" fmla="*/ 389048 h 1341437"/>
                <a:gd name="connsiteX62" fmla="*/ 1554914 w 1995488"/>
                <a:gd name="connsiteY62" fmla="*/ 464608 h 1341437"/>
                <a:gd name="connsiteX63" fmla="*/ 1471734 w 1995488"/>
                <a:gd name="connsiteY63" fmla="*/ 445718 h 1341437"/>
                <a:gd name="connsiteX64" fmla="*/ 1426363 w 1995488"/>
                <a:gd name="connsiteY64" fmla="*/ 506166 h 1341437"/>
                <a:gd name="connsiteX65" fmla="*/ 1373430 w 1995488"/>
                <a:gd name="connsiteY65" fmla="*/ 536390 h 1341437"/>
                <a:gd name="connsiteX66" fmla="*/ 1384773 w 1995488"/>
                <a:gd name="connsiteY66" fmla="*/ 619506 h 1341437"/>
                <a:gd name="connsiteX67" fmla="*/ 1309155 w 1995488"/>
                <a:gd name="connsiteY67" fmla="*/ 627062 h 1341437"/>
                <a:gd name="connsiteX68" fmla="*/ 1297812 w 1995488"/>
                <a:gd name="connsiteY68" fmla="*/ 543946 h 1341437"/>
                <a:gd name="connsiteX69" fmla="*/ 1188166 w 1995488"/>
                <a:gd name="connsiteY69" fmla="*/ 483498 h 1341437"/>
                <a:gd name="connsiteX70" fmla="*/ 1184385 w 1995488"/>
                <a:gd name="connsiteY70" fmla="*/ 479720 h 1341437"/>
                <a:gd name="connsiteX71" fmla="*/ 1104985 w 1995488"/>
                <a:gd name="connsiteY71" fmla="*/ 513722 h 1341437"/>
                <a:gd name="connsiteX72" fmla="*/ 1074738 w 1995488"/>
                <a:gd name="connsiteY72" fmla="*/ 445718 h 1341437"/>
                <a:gd name="connsiteX73" fmla="*/ 1150356 w 1995488"/>
                <a:gd name="connsiteY73" fmla="*/ 407938 h 1341437"/>
                <a:gd name="connsiteX74" fmla="*/ 1180604 w 1995488"/>
                <a:gd name="connsiteY74" fmla="*/ 279486 h 1341437"/>
                <a:gd name="connsiteX75" fmla="*/ 1120109 w 1995488"/>
                <a:gd name="connsiteY75" fmla="*/ 215260 h 1341437"/>
                <a:gd name="connsiteX76" fmla="*/ 1176823 w 1995488"/>
                <a:gd name="connsiteY76" fmla="*/ 166146 h 1341437"/>
                <a:gd name="connsiteX77" fmla="*/ 1233537 w 1995488"/>
                <a:gd name="connsiteY77" fmla="*/ 230372 h 1341437"/>
                <a:gd name="connsiteX78" fmla="*/ 1331840 w 1995488"/>
                <a:gd name="connsiteY78" fmla="*/ 207704 h 1341437"/>
                <a:gd name="connsiteX79" fmla="*/ 1365869 w 1995488"/>
                <a:gd name="connsiteY79" fmla="*/ 215260 h 1341437"/>
                <a:gd name="connsiteX80" fmla="*/ 1407459 w 1995488"/>
                <a:gd name="connsiteY80" fmla="*/ 139700 h 1341437"/>
                <a:gd name="connsiteX81" fmla="*/ 90488 w 1995488"/>
                <a:gd name="connsiteY81" fmla="*/ 0 h 1341437"/>
                <a:gd name="connsiteX82" fmla="*/ 1905001 w 1995488"/>
                <a:gd name="connsiteY82" fmla="*/ 0 h 1341437"/>
                <a:gd name="connsiteX83" fmla="*/ 1905001 w 1995488"/>
                <a:gd name="connsiteY83" fmla="*/ 966787 h 1341437"/>
                <a:gd name="connsiteX84" fmla="*/ 1830389 w 1995488"/>
                <a:gd name="connsiteY84" fmla="*/ 966787 h 1341437"/>
                <a:gd name="connsiteX85" fmla="*/ 1830389 w 1995488"/>
                <a:gd name="connsiteY85" fmla="*/ 74612 h 1341437"/>
                <a:gd name="connsiteX86" fmla="*/ 166688 w 1995488"/>
                <a:gd name="connsiteY86" fmla="*/ 74612 h 1341437"/>
                <a:gd name="connsiteX87" fmla="*/ 166688 w 1995488"/>
                <a:gd name="connsiteY87" fmla="*/ 1035050 h 1341437"/>
                <a:gd name="connsiteX88" fmla="*/ 1762126 w 1995488"/>
                <a:gd name="connsiteY88" fmla="*/ 1035050 h 1341437"/>
                <a:gd name="connsiteX89" fmla="*/ 1762126 w 1995488"/>
                <a:gd name="connsiteY89" fmla="*/ 1111250 h 1341437"/>
                <a:gd name="connsiteX90" fmla="*/ 90488 w 1995488"/>
                <a:gd name="connsiteY90" fmla="*/ 1111250 h 134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1995488" h="1341437">
                  <a:moveTo>
                    <a:pt x="71438" y="1216025"/>
                  </a:moveTo>
                  <a:lnTo>
                    <a:pt x="1924051" y="1216025"/>
                  </a:lnTo>
                  <a:lnTo>
                    <a:pt x="1995488" y="1341437"/>
                  </a:lnTo>
                  <a:lnTo>
                    <a:pt x="0" y="1341437"/>
                  </a:lnTo>
                  <a:close/>
                  <a:moveTo>
                    <a:pt x="1870076" y="1021655"/>
                  </a:moveTo>
                  <a:cubicBezTo>
                    <a:pt x="1884286" y="1021655"/>
                    <a:pt x="1898497" y="1027311"/>
                    <a:pt x="1909866" y="1038622"/>
                  </a:cubicBezTo>
                  <a:cubicBezTo>
                    <a:pt x="1928813" y="1057473"/>
                    <a:pt x="1928813" y="1095176"/>
                    <a:pt x="1909866" y="1114028"/>
                  </a:cubicBezTo>
                  <a:cubicBezTo>
                    <a:pt x="1887128" y="1136650"/>
                    <a:pt x="1853023" y="1136650"/>
                    <a:pt x="1830286" y="1114028"/>
                  </a:cubicBezTo>
                  <a:cubicBezTo>
                    <a:pt x="1811338" y="1095176"/>
                    <a:pt x="1811338" y="1057473"/>
                    <a:pt x="1830286" y="1038622"/>
                  </a:cubicBezTo>
                  <a:cubicBezTo>
                    <a:pt x="1841654" y="1027311"/>
                    <a:pt x="1855865" y="1021655"/>
                    <a:pt x="1870076" y="1021655"/>
                  </a:cubicBezTo>
                  <a:close/>
                  <a:moveTo>
                    <a:pt x="807244" y="430212"/>
                  </a:moveTo>
                  <a:cubicBezTo>
                    <a:pt x="715623" y="430212"/>
                    <a:pt x="641350" y="504841"/>
                    <a:pt x="641350" y="596900"/>
                  </a:cubicBezTo>
                  <a:cubicBezTo>
                    <a:pt x="641350" y="688959"/>
                    <a:pt x="715623" y="763588"/>
                    <a:pt x="807244" y="763588"/>
                  </a:cubicBezTo>
                  <a:cubicBezTo>
                    <a:pt x="898865" y="763588"/>
                    <a:pt x="973138" y="688959"/>
                    <a:pt x="973138" y="596900"/>
                  </a:cubicBezTo>
                  <a:cubicBezTo>
                    <a:pt x="973138" y="504841"/>
                    <a:pt x="898865" y="430212"/>
                    <a:pt x="807244" y="430212"/>
                  </a:cubicBezTo>
                  <a:close/>
                  <a:moveTo>
                    <a:pt x="1316529" y="282575"/>
                  </a:moveTo>
                  <a:cubicBezTo>
                    <a:pt x="1297623" y="282575"/>
                    <a:pt x="1274936" y="290132"/>
                    <a:pt x="1256031" y="305245"/>
                  </a:cubicBezTo>
                  <a:cubicBezTo>
                    <a:pt x="1218219" y="335470"/>
                    <a:pt x="1214438" y="395922"/>
                    <a:pt x="1244687" y="433705"/>
                  </a:cubicBezTo>
                  <a:cubicBezTo>
                    <a:pt x="1263593" y="452596"/>
                    <a:pt x="1286280" y="467709"/>
                    <a:pt x="1308967" y="467709"/>
                  </a:cubicBezTo>
                  <a:cubicBezTo>
                    <a:pt x="1335435" y="471487"/>
                    <a:pt x="1358122" y="463931"/>
                    <a:pt x="1377027" y="448818"/>
                  </a:cubicBezTo>
                  <a:cubicBezTo>
                    <a:pt x="1418620" y="414814"/>
                    <a:pt x="1422401" y="354362"/>
                    <a:pt x="1388371" y="316579"/>
                  </a:cubicBezTo>
                  <a:cubicBezTo>
                    <a:pt x="1373246" y="297688"/>
                    <a:pt x="1350559" y="282575"/>
                    <a:pt x="1327872" y="282575"/>
                  </a:cubicBezTo>
                  <a:cubicBezTo>
                    <a:pt x="1324091" y="282575"/>
                    <a:pt x="1320310" y="282575"/>
                    <a:pt x="1316529" y="282575"/>
                  </a:cubicBezTo>
                  <a:close/>
                  <a:moveTo>
                    <a:pt x="762398" y="268287"/>
                  </a:moveTo>
                  <a:cubicBezTo>
                    <a:pt x="762398" y="268287"/>
                    <a:pt x="762398" y="268287"/>
                    <a:pt x="837804" y="268287"/>
                  </a:cubicBezTo>
                  <a:cubicBezTo>
                    <a:pt x="837804" y="268287"/>
                    <a:pt x="837804" y="268287"/>
                    <a:pt x="837804" y="355212"/>
                  </a:cubicBezTo>
                  <a:cubicBezTo>
                    <a:pt x="879277" y="362770"/>
                    <a:pt x="916980" y="377888"/>
                    <a:pt x="947143" y="400564"/>
                  </a:cubicBezTo>
                  <a:cubicBezTo>
                    <a:pt x="947143" y="400564"/>
                    <a:pt x="947143" y="400564"/>
                    <a:pt x="1007468" y="340094"/>
                  </a:cubicBezTo>
                  <a:cubicBezTo>
                    <a:pt x="1007468" y="340094"/>
                    <a:pt x="1007468" y="340094"/>
                    <a:pt x="1064022" y="393005"/>
                  </a:cubicBezTo>
                  <a:cubicBezTo>
                    <a:pt x="1064022" y="393005"/>
                    <a:pt x="1064022" y="393005"/>
                    <a:pt x="1003697" y="453474"/>
                  </a:cubicBezTo>
                  <a:cubicBezTo>
                    <a:pt x="1026319" y="483709"/>
                    <a:pt x="1041401" y="521502"/>
                    <a:pt x="1048941" y="563075"/>
                  </a:cubicBezTo>
                  <a:cubicBezTo>
                    <a:pt x="1048941" y="563075"/>
                    <a:pt x="1048941" y="563075"/>
                    <a:pt x="1131888" y="563075"/>
                  </a:cubicBezTo>
                  <a:cubicBezTo>
                    <a:pt x="1131888" y="563075"/>
                    <a:pt x="1131888" y="563075"/>
                    <a:pt x="1131888" y="638661"/>
                  </a:cubicBezTo>
                  <a:cubicBezTo>
                    <a:pt x="1131888" y="638661"/>
                    <a:pt x="1131888" y="638661"/>
                    <a:pt x="1045171" y="638661"/>
                  </a:cubicBezTo>
                  <a:cubicBezTo>
                    <a:pt x="1041401" y="680234"/>
                    <a:pt x="1022549" y="714248"/>
                    <a:pt x="999927" y="744483"/>
                  </a:cubicBezTo>
                  <a:cubicBezTo>
                    <a:pt x="999927" y="744483"/>
                    <a:pt x="999927" y="744483"/>
                    <a:pt x="1064022" y="808731"/>
                  </a:cubicBezTo>
                  <a:cubicBezTo>
                    <a:pt x="1064022" y="808731"/>
                    <a:pt x="1064022" y="808731"/>
                    <a:pt x="1007468" y="861642"/>
                  </a:cubicBezTo>
                  <a:cubicBezTo>
                    <a:pt x="1007468" y="861642"/>
                    <a:pt x="1007468" y="861642"/>
                    <a:pt x="943372" y="797393"/>
                  </a:cubicBezTo>
                  <a:cubicBezTo>
                    <a:pt x="913210" y="820069"/>
                    <a:pt x="875507" y="831407"/>
                    <a:pt x="837804" y="838966"/>
                  </a:cubicBezTo>
                  <a:cubicBezTo>
                    <a:pt x="837804" y="838966"/>
                    <a:pt x="837804" y="838966"/>
                    <a:pt x="837804" y="933449"/>
                  </a:cubicBezTo>
                  <a:cubicBezTo>
                    <a:pt x="837804" y="933449"/>
                    <a:pt x="837804" y="933449"/>
                    <a:pt x="762398" y="933449"/>
                  </a:cubicBezTo>
                  <a:cubicBezTo>
                    <a:pt x="762398" y="933449"/>
                    <a:pt x="762398" y="933449"/>
                    <a:pt x="762398" y="835187"/>
                  </a:cubicBezTo>
                  <a:cubicBezTo>
                    <a:pt x="724694" y="827628"/>
                    <a:pt x="694532" y="812511"/>
                    <a:pt x="664369" y="789835"/>
                  </a:cubicBezTo>
                  <a:cubicBezTo>
                    <a:pt x="664369" y="789835"/>
                    <a:pt x="664369" y="789835"/>
                    <a:pt x="592733" y="861642"/>
                  </a:cubicBezTo>
                  <a:cubicBezTo>
                    <a:pt x="592733" y="861642"/>
                    <a:pt x="592733" y="861642"/>
                    <a:pt x="539949" y="808731"/>
                  </a:cubicBezTo>
                  <a:cubicBezTo>
                    <a:pt x="539949" y="808731"/>
                    <a:pt x="539949" y="808731"/>
                    <a:pt x="611585" y="736924"/>
                  </a:cubicBezTo>
                  <a:cubicBezTo>
                    <a:pt x="588963" y="706689"/>
                    <a:pt x="577652" y="676455"/>
                    <a:pt x="570112" y="638661"/>
                  </a:cubicBezTo>
                  <a:cubicBezTo>
                    <a:pt x="570112" y="638661"/>
                    <a:pt x="570112" y="638661"/>
                    <a:pt x="468313" y="638661"/>
                  </a:cubicBezTo>
                  <a:cubicBezTo>
                    <a:pt x="468313" y="638661"/>
                    <a:pt x="468313" y="638661"/>
                    <a:pt x="468313" y="563075"/>
                  </a:cubicBezTo>
                  <a:cubicBezTo>
                    <a:pt x="468313" y="563075"/>
                    <a:pt x="468313" y="563075"/>
                    <a:pt x="570112" y="563075"/>
                  </a:cubicBezTo>
                  <a:cubicBezTo>
                    <a:pt x="573882" y="525282"/>
                    <a:pt x="588963" y="491268"/>
                    <a:pt x="607815" y="461033"/>
                  </a:cubicBezTo>
                  <a:cubicBezTo>
                    <a:pt x="607815" y="461033"/>
                    <a:pt x="607815" y="461033"/>
                    <a:pt x="539949" y="393005"/>
                  </a:cubicBezTo>
                  <a:cubicBezTo>
                    <a:pt x="539949" y="393005"/>
                    <a:pt x="539949" y="393005"/>
                    <a:pt x="592733" y="340094"/>
                  </a:cubicBezTo>
                  <a:cubicBezTo>
                    <a:pt x="592733" y="340094"/>
                    <a:pt x="592733" y="340094"/>
                    <a:pt x="660599" y="404343"/>
                  </a:cubicBezTo>
                  <a:cubicBezTo>
                    <a:pt x="690762" y="381667"/>
                    <a:pt x="724694" y="366550"/>
                    <a:pt x="762398" y="358991"/>
                  </a:cubicBezTo>
                  <a:cubicBezTo>
                    <a:pt x="762398" y="358991"/>
                    <a:pt x="762398" y="358991"/>
                    <a:pt x="762398" y="268287"/>
                  </a:cubicBezTo>
                  <a:close/>
                  <a:moveTo>
                    <a:pt x="1407459" y="139700"/>
                  </a:moveTo>
                  <a:cubicBezTo>
                    <a:pt x="1407459" y="139700"/>
                    <a:pt x="1407459" y="139700"/>
                    <a:pt x="1475515" y="177480"/>
                  </a:cubicBezTo>
                  <a:cubicBezTo>
                    <a:pt x="1475515" y="177480"/>
                    <a:pt x="1475515" y="177480"/>
                    <a:pt x="1433925" y="253040"/>
                  </a:cubicBezTo>
                  <a:cubicBezTo>
                    <a:pt x="1437706" y="256818"/>
                    <a:pt x="1441487" y="260596"/>
                    <a:pt x="1449049" y="268152"/>
                  </a:cubicBezTo>
                  <a:cubicBezTo>
                    <a:pt x="1471734" y="298376"/>
                    <a:pt x="1486858" y="336156"/>
                    <a:pt x="1486858" y="373936"/>
                  </a:cubicBezTo>
                  <a:cubicBezTo>
                    <a:pt x="1486858" y="373936"/>
                    <a:pt x="1486858" y="373936"/>
                    <a:pt x="1570038" y="389048"/>
                  </a:cubicBezTo>
                  <a:lnTo>
                    <a:pt x="1554914" y="464608"/>
                  </a:lnTo>
                  <a:cubicBezTo>
                    <a:pt x="1554914" y="464608"/>
                    <a:pt x="1554914" y="464608"/>
                    <a:pt x="1471734" y="445718"/>
                  </a:cubicBezTo>
                  <a:cubicBezTo>
                    <a:pt x="1460392" y="468386"/>
                    <a:pt x="1445268" y="487276"/>
                    <a:pt x="1426363" y="506166"/>
                  </a:cubicBezTo>
                  <a:cubicBezTo>
                    <a:pt x="1411240" y="517500"/>
                    <a:pt x="1392335" y="528834"/>
                    <a:pt x="1373430" y="536390"/>
                  </a:cubicBezTo>
                  <a:cubicBezTo>
                    <a:pt x="1373430" y="536390"/>
                    <a:pt x="1373430" y="536390"/>
                    <a:pt x="1384773" y="619506"/>
                  </a:cubicBezTo>
                  <a:cubicBezTo>
                    <a:pt x="1384773" y="619506"/>
                    <a:pt x="1384773" y="619506"/>
                    <a:pt x="1309155" y="627062"/>
                  </a:cubicBezTo>
                  <a:cubicBezTo>
                    <a:pt x="1309155" y="627062"/>
                    <a:pt x="1309155" y="627062"/>
                    <a:pt x="1297812" y="543946"/>
                  </a:cubicBezTo>
                  <a:cubicBezTo>
                    <a:pt x="1256222" y="540168"/>
                    <a:pt x="1214632" y="517500"/>
                    <a:pt x="1188166" y="483498"/>
                  </a:cubicBezTo>
                  <a:cubicBezTo>
                    <a:pt x="1188166" y="483498"/>
                    <a:pt x="1184385" y="479720"/>
                    <a:pt x="1184385" y="479720"/>
                  </a:cubicBezTo>
                  <a:cubicBezTo>
                    <a:pt x="1184385" y="479720"/>
                    <a:pt x="1184385" y="479720"/>
                    <a:pt x="1104985" y="513722"/>
                  </a:cubicBezTo>
                  <a:cubicBezTo>
                    <a:pt x="1104985" y="513722"/>
                    <a:pt x="1104985" y="513722"/>
                    <a:pt x="1074738" y="445718"/>
                  </a:cubicBezTo>
                  <a:cubicBezTo>
                    <a:pt x="1074738" y="445718"/>
                    <a:pt x="1074738" y="445718"/>
                    <a:pt x="1150356" y="407938"/>
                  </a:cubicBezTo>
                  <a:cubicBezTo>
                    <a:pt x="1142795" y="366380"/>
                    <a:pt x="1154137" y="317266"/>
                    <a:pt x="1180604" y="279486"/>
                  </a:cubicBezTo>
                  <a:cubicBezTo>
                    <a:pt x="1180604" y="279486"/>
                    <a:pt x="1180604" y="279486"/>
                    <a:pt x="1120109" y="215260"/>
                  </a:cubicBezTo>
                  <a:cubicBezTo>
                    <a:pt x="1120109" y="215260"/>
                    <a:pt x="1120109" y="215260"/>
                    <a:pt x="1176823" y="166146"/>
                  </a:cubicBezTo>
                  <a:cubicBezTo>
                    <a:pt x="1176823" y="166146"/>
                    <a:pt x="1176823" y="166146"/>
                    <a:pt x="1233537" y="230372"/>
                  </a:cubicBezTo>
                  <a:cubicBezTo>
                    <a:pt x="1263784" y="211482"/>
                    <a:pt x="1297812" y="203926"/>
                    <a:pt x="1331840" y="207704"/>
                  </a:cubicBezTo>
                  <a:cubicBezTo>
                    <a:pt x="1343183" y="207704"/>
                    <a:pt x="1354526" y="211482"/>
                    <a:pt x="1365869" y="215260"/>
                  </a:cubicBezTo>
                  <a:cubicBezTo>
                    <a:pt x="1365869" y="215260"/>
                    <a:pt x="1365869" y="215260"/>
                    <a:pt x="1407459" y="139700"/>
                  </a:cubicBezTo>
                  <a:close/>
                  <a:moveTo>
                    <a:pt x="90488" y="0"/>
                  </a:moveTo>
                  <a:lnTo>
                    <a:pt x="1905001" y="0"/>
                  </a:lnTo>
                  <a:lnTo>
                    <a:pt x="1905001" y="966787"/>
                  </a:lnTo>
                  <a:lnTo>
                    <a:pt x="1830389" y="966787"/>
                  </a:lnTo>
                  <a:lnTo>
                    <a:pt x="1830389" y="74612"/>
                  </a:lnTo>
                  <a:lnTo>
                    <a:pt x="166688" y="74612"/>
                  </a:lnTo>
                  <a:lnTo>
                    <a:pt x="166688" y="1035050"/>
                  </a:lnTo>
                  <a:lnTo>
                    <a:pt x="1762126" y="1035050"/>
                  </a:lnTo>
                  <a:lnTo>
                    <a:pt x="1762126" y="1111250"/>
                  </a:lnTo>
                  <a:lnTo>
                    <a:pt x="90488" y="1111250"/>
                  </a:lnTo>
                  <a:close/>
                </a:path>
              </a:pathLst>
            </a:custGeom>
            <a:solidFill>
              <a:schemeClr val="accent2"/>
            </a:solidFill>
            <a:ln>
              <a:noFill/>
            </a:ln>
          </p:spPr>
          <p:txBody>
            <a:bodyPr vert="horz" wrap="square" lIns="91440" tIns="45720" rIns="91440" bIns="45720" numCol="1" anchor="t" anchorCtr="0" compatLnSpc="1">
              <a:prstTxWarp prst="textNoShape">
                <a:avLst/>
              </a:prstTxWarp>
              <a:noAutofit/>
            </a:bodyPr>
            <a:lstStyle/>
            <a:p>
              <a:endParaRPr lang="en-US" dirty="0"/>
            </a:p>
          </p:txBody>
        </p:sp>
        <p:sp>
          <p:nvSpPr>
            <p:cNvPr id="41" name="Freeform 330">
              <a:extLst>
                <a:ext uri="{FF2B5EF4-FFF2-40B4-BE49-F238E27FC236}">
                  <a16:creationId xmlns:a16="http://schemas.microsoft.com/office/drawing/2014/main" id="{6CC7B5D0-97A6-6656-40AA-10E075D45301}"/>
                </a:ext>
              </a:extLst>
            </p:cNvPr>
            <p:cNvSpPr>
              <a:spLocks noChangeAspect="1" noChangeArrowheads="1"/>
            </p:cNvSpPr>
            <p:nvPr/>
          </p:nvSpPr>
          <p:spPr bwMode="auto">
            <a:xfrm>
              <a:off x="4496318" y="4117545"/>
              <a:ext cx="348396" cy="341286"/>
            </a:xfrm>
            <a:custGeom>
              <a:avLst/>
              <a:gdLst>
                <a:gd name="connsiteX0" fmla="*/ 1968500 w 2022475"/>
                <a:gd name="connsiteY0" fmla="*/ 1189038 h 1981200"/>
                <a:gd name="connsiteX1" fmla="*/ 2022475 w 2022475"/>
                <a:gd name="connsiteY1" fmla="*/ 1243807 h 1981200"/>
                <a:gd name="connsiteX2" fmla="*/ 1968500 w 2022475"/>
                <a:gd name="connsiteY2" fmla="*/ 1298576 h 1981200"/>
                <a:gd name="connsiteX3" fmla="*/ 1914525 w 2022475"/>
                <a:gd name="connsiteY3" fmla="*/ 1243807 h 1981200"/>
                <a:gd name="connsiteX4" fmla="*/ 1968500 w 2022475"/>
                <a:gd name="connsiteY4" fmla="*/ 1189038 h 1981200"/>
                <a:gd name="connsiteX5" fmla="*/ 74612 w 2022475"/>
                <a:gd name="connsiteY5" fmla="*/ 758825 h 1981200"/>
                <a:gd name="connsiteX6" fmla="*/ 74612 w 2022475"/>
                <a:gd name="connsiteY6" fmla="*/ 1203325 h 1981200"/>
                <a:gd name="connsiteX7" fmla="*/ 700087 w 2022475"/>
                <a:gd name="connsiteY7" fmla="*/ 1203325 h 1981200"/>
                <a:gd name="connsiteX8" fmla="*/ 700087 w 2022475"/>
                <a:gd name="connsiteY8" fmla="*/ 758825 h 1981200"/>
                <a:gd name="connsiteX9" fmla="*/ 963612 w 2022475"/>
                <a:gd name="connsiteY9" fmla="*/ 0 h 1981200"/>
                <a:gd name="connsiteX10" fmla="*/ 1039812 w 2022475"/>
                <a:gd name="connsiteY10" fmla="*/ 0 h 1981200"/>
                <a:gd name="connsiteX11" fmla="*/ 1039812 w 2022475"/>
                <a:gd name="connsiteY11" fmla="*/ 942975 h 1981200"/>
                <a:gd name="connsiteX12" fmla="*/ 1231900 w 2022475"/>
                <a:gd name="connsiteY12" fmla="*/ 942975 h 1981200"/>
                <a:gd name="connsiteX13" fmla="*/ 1231900 w 2022475"/>
                <a:gd name="connsiteY13" fmla="*/ 682625 h 1981200"/>
                <a:gd name="connsiteX14" fmla="*/ 2008187 w 2022475"/>
                <a:gd name="connsiteY14" fmla="*/ 682625 h 1981200"/>
                <a:gd name="connsiteX15" fmla="*/ 2008187 w 2022475"/>
                <a:gd name="connsiteY15" fmla="*/ 1131888 h 1981200"/>
                <a:gd name="connsiteX16" fmla="*/ 1933574 w 2022475"/>
                <a:gd name="connsiteY16" fmla="*/ 1131888 h 1981200"/>
                <a:gd name="connsiteX17" fmla="*/ 1933574 w 2022475"/>
                <a:gd name="connsiteY17" fmla="*/ 758825 h 1981200"/>
                <a:gd name="connsiteX18" fmla="*/ 1306512 w 2022475"/>
                <a:gd name="connsiteY18" fmla="*/ 758825 h 1981200"/>
                <a:gd name="connsiteX19" fmla="*/ 1306512 w 2022475"/>
                <a:gd name="connsiteY19" fmla="*/ 1203325 h 1981200"/>
                <a:gd name="connsiteX20" fmla="*/ 1860550 w 2022475"/>
                <a:gd name="connsiteY20" fmla="*/ 1203325 h 1981200"/>
                <a:gd name="connsiteX21" fmla="*/ 1860550 w 2022475"/>
                <a:gd name="connsiteY21" fmla="*/ 1279525 h 1981200"/>
                <a:gd name="connsiteX22" fmla="*/ 1657350 w 2022475"/>
                <a:gd name="connsiteY22" fmla="*/ 1279525 h 1981200"/>
                <a:gd name="connsiteX23" fmla="*/ 1657350 w 2022475"/>
                <a:gd name="connsiteY23" fmla="*/ 1377950 h 1981200"/>
                <a:gd name="connsiteX24" fmla="*/ 1835150 w 2022475"/>
                <a:gd name="connsiteY24" fmla="*/ 1377950 h 1981200"/>
                <a:gd name="connsiteX25" fmla="*/ 1835150 w 2022475"/>
                <a:gd name="connsiteY25" fmla="*/ 1452563 h 1981200"/>
                <a:gd name="connsiteX26" fmla="*/ 1404937 w 2022475"/>
                <a:gd name="connsiteY26" fmla="*/ 1452563 h 1981200"/>
                <a:gd name="connsiteX27" fmla="*/ 1404937 w 2022475"/>
                <a:gd name="connsiteY27" fmla="*/ 1377950 h 1981200"/>
                <a:gd name="connsiteX28" fmla="*/ 1582737 w 2022475"/>
                <a:gd name="connsiteY28" fmla="*/ 1377950 h 1981200"/>
                <a:gd name="connsiteX29" fmla="*/ 1582737 w 2022475"/>
                <a:gd name="connsiteY29" fmla="*/ 1279525 h 1981200"/>
                <a:gd name="connsiteX30" fmla="*/ 1231900 w 2022475"/>
                <a:gd name="connsiteY30" fmla="*/ 1279525 h 1981200"/>
                <a:gd name="connsiteX31" fmla="*/ 1231900 w 2022475"/>
                <a:gd name="connsiteY31" fmla="*/ 1019175 h 1981200"/>
                <a:gd name="connsiteX32" fmla="*/ 1039812 w 2022475"/>
                <a:gd name="connsiteY32" fmla="*/ 1019175 h 1981200"/>
                <a:gd name="connsiteX33" fmla="*/ 1039812 w 2022475"/>
                <a:gd name="connsiteY33" fmla="*/ 1981200 h 1981200"/>
                <a:gd name="connsiteX34" fmla="*/ 963612 w 2022475"/>
                <a:gd name="connsiteY34" fmla="*/ 1981200 h 1981200"/>
                <a:gd name="connsiteX35" fmla="*/ 963612 w 2022475"/>
                <a:gd name="connsiteY35" fmla="*/ 1019175 h 1981200"/>
                <a:gd name="connsiteX36" fmla="*/ 776288 w 2022475"/>
                <a:gd name="connsiteY36" fmla="*/ 1019175 h 1981200"/>
                <a:gd name="connsiteX37" fmla="*/ 776288 w 2022475"/>
                <a:gd name="connsiteY37" fmla="*/ 1279525 h 1981200"/>
                <a:gd name="connsiteX38" fmla="*/ 425450 w 2022475"/>
                <a:gd name="connsiteY38" fmla="*/ 1279525 h 1981200"/>
                <a:gd name="connsiteX39" fmla="*/ 425450 w 2022475"/>
                <a:gd name="connsiteY39" fmla="*/ 1377950 h 1981200"/>
                <a:gd name="connsiteX40" fmla="*/ 601663 w 2022475"/>
                <a:gd name="connsiteY40" fmla="*/ 1377950 h 1981200"/>
                <a:gd name="connsiteX41" fmla="*/ 601663 w 2022475"/>
                <a:gd name="connsiteY41" fmla="*/ 1452563 h 1981200"/>
                <a:gd name="connsiteX42" fmla="*/ 173038 w 2022475"/>
                <a:gd name="connsiteY42" fmla="*/ 1452563 h 1981200"/>
                <a:gd name="connsiteX43" fmla="*/ 173038 w 2022475"/>
                <a:gd name="connsiteY43" fmla="*/ 1377950 h 1981200"/>
                <a:gd name="connsiteX44" fmla="*/ 349250 w 2022475"/>
                <a:gd name="connsiteY44" fmla="*/ 1377950 h 1981200"/>
                <a:gd name="connsiteX45" fmla="*/ 349250 w 2022475"/>
                <a:gd name="connsiteY45" fmla="*/ 1279525 h 1981200"/>
                <a:gd name="connsiteX46" fmla="*/ 0 w 2022475"/>
                <a:gd name="connsiteY46" fmla="*/ 1279525 h 1981200"/>
                <a:gd name="connsiteX47" fmla="*/ 0 w 2022475"/>
                <a:gd name="connsiteY47" fmla="*/ 682625 h 1981200"/>
                <a:gd name="connsiteX48" fmla="*/ 776288 w 2022475"/>
                <a:gd name="connsiteY48" fmla="*/ 682625 h 1981200"/>
                <a:gd name="connsiteX49" fmla="*/ 776288 w 2022475"/>
                <a:gd name="connsiteY49" fmla="*/ 942975 h 1981200"/>
                <a:gd name="connsiteX50" fmla="*/ 963612 w 2022475"/>
                <a:gd name="connsiteY50" fmla="*/ 942975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2022475" h="1981200">
                  <a:moveTo>
                    <a:pt x="1968500" y="1189038"/>
                  </a:moveTo>
                  <a:cubicBezTo>
                    <a:pt x="1998310" y="1189038"/>
                    <a:pt x="2022475" y="1213559"/>
                    <a:pt x="2022475" y="1243807"/>
                  </a:cubicBezTo>
                  <a:cubicBezTo>
                    <a:pt x="2022475" y="1274055"/>
                    <a:pt x="1998310" y="1298576"/>
                    <a:pt x="1968500" y="1298576"/>
                  </a:cubicBezTo>
                  <a:cubicBezTo>
                    <a:pt x="1938690" y="1298576"/>
                    <a:pt x="1914525" y="1274055"/>
                    <a:pt x="1914525" y="1243807"/>
                  </a:cubicBezTo>
                  <a:cubicBezTo>
                    <a:pt x="1914525" y="1213559"/>
                    <a:pt x="1938690" y="1189038"/>
                    <a:pt x="1968500" y="1189038"/>
                  </a:cubicBezTo>
                  <a:close/>
                  <a:moveTo>
                    <a:pt x="74612" y="758825"/>
                  </a:moveTo>
                  <a:lnTo>
                    <a:pt x="74612" y="1203325"/>
                  </a:lnTo>
                  <a:lnTo>
                    <a:pt x="700087" y="1203325"/>
                  </a:lnTo>
                  <a:lnTo>
                    <a:pt x="700087" y="758825"/>
                  </a:lnTo>
                  <a:close/>
                  <a:moveTo>
                    <a:pt x="963612" y="0"/>
                  </a:moveTo>
                  <a:lnTo>
                    <a:pt x="1039812" y="0"/>
                  </a:lnTo>
                  <a:lnTo>
                    <a:pt x="1039812" y="942975"/>
                  </a:lnTo>
                  <a:lnTo>
                    <a:pt x="1231900" y="942975"/>
                  </a:lnTo>
                  <a:lnTo>
                    <a:pt x="1231900" y="682625"/>
                  </a:lnTo>
                  <a:lnTo>
                    <a:pt x="2008187" y="682625"/>
                  </a:lnTo>
                  <a:lnTo>
                    <a:pt x="2008187" y="1131888"/>
                  </a:lnTo>
                  <a:lnTo>
                    <a:pt x="1933574" y="1131888"/>
                  </a:lnTo>
                  <a:lnTo>
                    <a:pt x="1933574" y="758825"/>
                  </a:lnTo>
                  <a:lnTo>
                    <a:pt x="1306512" y="758825"/>
                  </a:lnTo>
                  <a:lnTo>
                    <a:pt x="1306512" y="1203325"/>
                  </a:lnTo>
                  <a:lnTo>
                    <a:pt x="1860550" y="1203325"/>
                  </a:lnTo>
                  <a:lnTo>
                    <a:pt x="1860550" y="1279525"/>
                  </a:lnTo>
                  <a:lnTo>
                    <a:pt x="1657350" y="1279525"/>
                  </a:lnTo>
                  <a:lnTo>
                    <a:pt x="1657350" y="1377950"/>
                  </a:lnTo>
                  <a:lnTo>
                    <a:pt x="1835150" y="1377950"/>
                  </a:lnTo>
                  <a:lnTo>
                    <a:pt x="1835150" y="1452563"/>
                  </a:lnTo>
                  <a:lnTo>
                    <a:pt x="1404937" y="1452563"/>
                  </a:lnTo>
                  <a:lnTo>
                    <a:pt x="1404937" y="1377950"/>
                  </a:lnTo>
                  <a:lnTo>
                    <a:pt x="1582737" y="1377950"/>
                  </a:lnTo>
                  <a:lnTo>
                    <a:pt x="1582737" y="1279525"/>
                  </a:lnTo>
                  <a:lnTo>
                    <a:pt x="1231900" y="1279525"/>
                  </a:lnTo>
                  <a:lnTo>
                    <a:pt x="1231900" y="1019175"/>
                  </a:lnTo>
                  <a:lnTo>
                    <a:pt x="1039812" y="1019175"/>
                  </a:lnTo>
                  <a:lnTo>
                    <a:pt x="1039812" y="1981200"/>
                  </a:lnTo>
                  <a:lnTo>
                    <a:pt x="963612" y="1981200"/>
                  </a:lnTo>
                  <a:lnTo>
                    <a:pt x="963612" y="1019175"/>
                  </a:lnTo>
                  <a:lnTo>
                    <a:pt x="776288" y="1019175"/>
                  </a:lnTo>
                  <a:lnTo>
                    <a:pt x="776288" y="1279525"/>
                  </a:lnTo>
                  <a:lnTo>
                    <a:pt x="425450" y="1279525"/>
                  </a:lnTo>
                  <a:lnTo>
                    <a:pt x="425450" y="1377950"/>
                  </a:lnTo>
                  <a:lnTo>
                    <a:pt x="601663" y="1377950"/>
                  </a:lnTo>
                  <a:lnTo>
                    <a:pt x="601663" y="1452563"/>
                  </a:lnTo>
                  <a:lnTo>
                    <a:pt x="173038" y="1452563"/>
                  </a:lnTo>
                  <a:lnTo>
                    <a:pt x="173038" y="1377950"/>
                  </a:lnTo>
                  <a:lnTo>
                    <a:pt x="349250" y="1377950"/>
                  </a:lnTo>
                  <a:lnTo>
                    <a:pt x="349250" y="1279525"/>
                  </a:lnTo>
                  <a:lnTo>
                    <a:pt x="0" y="1279525"/>
                  </a:lnTo>
                  <a:lnTo>
                    <a:pt x="0" y="682625"/>
                  </a:lnTo>
                  <a:lnTo>
                    <a:pt x="776288" y="682625"/>
                  </a:lnTo>
                  <a:lnTo>
                    <a:pt x="776288" y="942975"/>
                  </a:lnTo>
                  <a:lnTo>
                    <a:pt x="963612" y="942975"/>
                  </a:lnTo>
                  <a:close/>
                </a:path>
              </a:pathLst>
            </a:custGeom>
            <a:solidFill>
              <a:schemeClr val="accent2"/>
            </a:solidFill>
            <a:ln>
              <a:noFill/>
            </a:ln>
          </p:spPr>
          <p:txBody>
            <a:bodyPr vert="horz" wrap="square" lIns="91440" tIns="45720" rIns="91440" bIns="45720" numCol="1" anchor="t" anchorCtr="0" compatLnSpc="1">
              <a:prstTxWarp prst="textNoShape">
                <a:avLst/>
              </a:prstTxWarp>
              <a:noAutofit/>
            </a:bodyPr>
            <a:lstStyle/>
            <a:p>
              <a:endParaRPr lang="en-US" dirty="0"/>
            </a:p>
          </p:txBody>
        </p:sp>
        <p:sp>
          <p:nvSpPr>
            <p:cNvPr id="42" name="Freeform 224">
              <a:extLst>
                <a:ext uri="{FF2B5EF4-FFF2-40B4-BE49-F238E27FC236}">
                  <a16:creationId xmlns:a16="http://schemas.microsoft.com/office/drawing/2014/main" id="{447B64B1-B4F5-82D7-C6FE-E3F3200371FB}"/>
                </a:ext>
              </a:extLst>
            </p:cNvPr>
            <p:cNvSpPr>
              <a:spLocks noChangeAspect="1"/>
            </p:cNvSpPr>
            <p:nvPr/>
          </p:nvSpPr>
          <p:spPr bwMode="auto">
            <a:xfrm>
              <a:off x="3836724" y="4476035"/>
              <a:ext cx="370578" cy="204122"/>
            </a:xfrm>
            <a:custGeom>
              <a:avLst/>
              <a:gdLst>
                <a:gd name="connsiteX0" fmla="*/ 1652414 w 1968500"/>
                <a:gd name="connsiteY0" fmla="*/ 976287 h 1084288"/>
                <a:gd name="connsiteX1" fmla="*/ 1688703 w 1968500"/>
                <a:gd name="connsiteY1" fmla="*/ 990498 h 1084288"/>
                <a:gd name="connsiteX2" fmla="*/ 1688703 w 1968500"/>
                <a:gd name="connsiteY2" fmla="*/ 1070078 h 1084288"/>
                <a:gd name="connsiteX3" fmla="*/ 1613297 w 1968500"/>
                <a:gd name="connsiteY3" fmla="*/ 1070078 h 1084288"/>
                <a:gd name="connsiteX4" fmla="*/ 1613297 w 1968500"/>
                <a:gd name="connsiteY4" fmla="*/ 990498 h 1084288"/>
                <a:gd name="connsiteX5" fmla="*/ 1652414 w 1968500"/>
                <a:gd name="connsiteY5" fmla="*/ 976287 h 1084288"/>
                <a:gd name="connsiteX6" fmla="*/ 82550 w 1968500"/>
                <a:gd name="connsiteY6" fmla="*/ 76201 h 1084288"/>
                <a:gd name="connsiteX7" fmla="*/ 180975 w 1968500"/>
                <a:gd name="connsiteY7" fmla="*/ 1004888 h 1084288"/>
                <a:gd name="connsiteX8" fmla="*/ 188913 w 1968500"/>
                <a:gd name="connsiteY8" fmla="*/ 1004888 h 1084288"/>
                <a:gd name="connsiteX9" fmla="*/ 452438 w 1968500"/>
                <a:gd name="connsiteY9" fmla="*/ 333376 h 1084288"/>
                <a:gd name="connsiteX10" fmla="*/ 1500188 w 1968500"/>
                <a:gd name="connsiteY10" fmla="*/ 333376 h 1084288"/>
                <a:gd name="connsiteX11" fmla="*/ 1485901 w 1968500"/>
                <a:gd name="connsiteY11" fmla="*/ 215901 h 1084288"/>
                <a:gd name="connsiteX12" fmla="*/ 811213 w 1968500"/>
                <a:gd name="connsiteY12" fmla="*/ 215901 h 1084288"/>
                <a:gd name="connsiteX13" fmla="*/ 784225 w 1968500"/>
                <a:gd name="connsiteY13" fmla="*/ 76201 h 1084288"/>
                <a:gd name="connsiteX14" fmla="*/ 0 w 1968500"/>
                <a:gd name="connsiteY14" fmla="*/ 0 h 1084288"/>
                <a:gd name="connsiteX15" fmla="*/ 847725 w 1968500"/>
                <a:gd name="connsiteY15" fmla="*/ 0 h 1084288"/>
                <a:gd name="connsiteX16" fmla="*/ 874712 w 1968500"/>
                <a:gd name="connsiteY16" fmla="*/ 139700 h 1084288"/>
                <a:gd name="connsiteX17" fmla="*/ 1554162 w 1968500"/>
                <a:gd name="connsiteY17" fmla="*/ 139700 h 1084288"/>
                <a:gd name="connsiteX18" fmla="*/ 1579562 w 1968500"/>
                <a:gd name="connsiteY18" fmla="*/ 333375 h 1084288"/>
                <a:gd name="connsiteX19" fmla="*/ 1968500 w 1968500"/>
                <a:gd name="connsiteY19" fmla="*/ 333375 h 1084288"/>
                <a:gd name="connsiteX20" fmla="*/ 1727200 w 1968500"/>
                <a:gd name="connsiteY20" fmla="*/ 944562 h 1084288"/>
                <a:gd name="connsiteX21" fmla="*/ 1655763 w 1968500"/>
                <a:gd name="connsiteY21" fmla="*/ 917574 h 1084288"/>
                <a:gd name="connsiteX22" fmla="*/ 1858963 w 1968500"/>
                <a:gd name="connsiteY22" fmla="*/ 409575 h 1084288"/>
                <a:gd name="connsiteX23" fmla="*/ 501650 w 1968500"/>
                <a:gd name="connsiteY23" fmla="*/ 409575 h 1084288"/>
                <a:gd name="connsiteX24" fmla="*/ 268287 w 1968500"/>
                <a:gd name="connsiteY24" fmla="*/ 1004887 h 1084288"/>
                <a:gd name="connsiteX25" fmla="*/ 1543050 w 1968500"/>
                <a:gd name="connsiteY25" fmla="*/ 1004887 h 1084288"/>
                <a:gd name="connsiteX26" fmla="*/ 1543050 w 1968500"/>
                <a:gd name="connsiteY26" fmla="*/ 1081087 h 1084288"/>
                <a:gd name="connsiteX27" fmla="*/ 158750 w 1968500"/>
                <a:gd name="connsiteY27" fmla="*/ 1081087 h 1084288"/>
                <a:gd name="connsiteX28" fmla="*/ 117475 w 1968500"/>
                <a:gd name="connsiteY28" fmla="*/ 1081087 h 1084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968500" h="1084288">
                  <a:moveTo>
                    <a:pt x="1652414" y="976287"/>
                  </a:moveTo>
                  <a:cubicBezTo>
                    <a:pt x="1666082" y="976287"/>
                    <a:pt x="1679278" y="981024"/>
                    <a:pt x="1688703" y="990498"/>
                  </a:cubicBezTo>
                  <a:cubicBezTo>
                    <a:pt x="1711325" y="1013235"/>
                    <a:pt x="1711325" y="1047340"/>
                    <a:pt x="1688703" y="1070078"/>
                  </a:cubicBezTo>
                  <a:cubicBezTo>
                    <a:pt x="1669852" y="1089025"/>
                    <a:pt x="1635919" y="1089025"/>
                    <a:pt x="1613297" y="1070078"/>
                  </a:cubicBezTo>
                  <a:cubicBezTo>
                    <a:pt x="1590675" y="1047340"/>
                    <a:pt x="1590675" y="1013235"/>
                    <a:pt x="1613297" y="990498"/>
                  </a:cubicBezTo>
                  <a:cubicBezTo>
                    <a:pt x="1624608" y="981024"/>
                    <a:pt x="1638747" y="976287"/>
                    <a:pt x="1652414" y="976287"/>
                  </a:cubicBezTo>
                  <a:close/>
                  <a:moveTo>
                    <a:pt x="82550" y="76201"/>
                  </a:moveTo>
                  <a:lnTo>
                    <a:pt x="180975" y="1004888"/>
                  </a:lnTo>
                  <a:lnTo>
                    <a:pt x="188913" y="1004888"/>
                  </a:lnTo>
                  <a:lnTo>
                    <a:pt x="452438" y="333376"/>
                  </a:lnTo>
                  <a:lnTo>
                    <a:pt x="1500188" y="333376"/>
                  </a:lnTo>
                  <a:lnTo>
                    <a:pt x="1485901" y="215901"/>
                  </a:lnTo>
                  <a:lnTo>
                    <a:pt x="811213" y="215901"/>
                  </a:lnTo>
                  <a:lnTo>
                    <a:pt x="784225" y="76201"/>
                  </a:lnTo>
                  <a:close/>
                  <a:moveTo>
                    <a:pt x="0" y="0"/>
                  </a:moveTo>
                  <a:lnTo>
                    <a:pt x="847725" y="0"/>
                  </a:lnTo>
                  <a:lnTo>
                    <a:pt x="874712" y="139700"/>
                  </a:lnTo>
                  <a:lnTo>
                    <a:pt x="1554162" y="139700"/>
                  </a:lnTo>
                  <a:lnTo>
                    <a:pt x="1579562" y="333375"/>
                  </a:lnTo>
                  <a:lnTo>
                    <a:pt x="1968500" y="333375"/>
                  </a:lnTo>
                  <a:lnTo>
                    <a:pt x="1727200" y="944562"/>
                  </a:lnTo>
                  <a:lnTo>
                    <a:pt x="1655763" y="917574"/>
                  </a:lnTo>
                  <a:lnTo>
                    <a:pt x="1858963" y="409575"/>
                  </a:lnTo>
                  <a:lnTo>
                    <a:pt x="501650" y="409575"/>
                  </a:lnTo>
                  <a:lnTo>
                    <a:pt x="268287" y="1004887"/>
                  </a:lnTo>
                  <a:lnTo>
                    <a:pt x="1543050" y="1004887"/>
                  </a:lnTo>
                  <a:lnTo>
                    <a:pt x="1543050" y="1081087"/>
                  </a:lnTo>
                  <a:lnTo>
                    <a:pt x="158750" y="1081087"/>
                  </a:lnTo>
                  <a:lnTo>
                    <a:pt x="117475" y="1081087"/>
                  </a:lnTo>
                  <a:close/>
                </a:path>
              </a:pathLst>
            </a:custGeom>
            <a:solidFill>
              <a:schemeClr val="accent2"/>
            </a:solidFill>
            <a:ln>
              <a:noFill/>
            </a:ln>
          </p:spPr>
          <p:txBody>
            <a:bodyPr vert="horz" wrap="square" lIns="91440" tIns="45720" rIns="91440" bIns="45720" numCol="1" anchor="t" anchorCtr="0" compatLnSpc="1">
              <a:prstTxWarp prst="textNoShape">
                <a:avLst/>
              </a:prstTxWarp>
              <a:noAutofit/>
            </a:bodyPr>
            <a:lstStyle/>
            <a:p>
              <a:endParaRPr lang="en-US" dirty="0"/>
            </a:p>
          </p:txBody>
        </p:sp>
        <p:sp>
          <p:nvSpPr>
            <p:cNvPr id="43" name="Freeform 260">
              <a:extLst>
                <a:ext uri="{FF2B5EF4-FFF2-40B4-BE49-F238E27FC236}">
                  <a16:creationId xmlns:a16="http://schemas.microsoft.com/office/drawing/2014/main" id="{0AED73E3-30BE-5F16-74C6-E17CF01381D1}"/>
                </a:ext>
              </a:extLst>
            </p:cNvPr>
            <p:cNvSpPr>
              <a:spLocks noChangeAspect="1"/>
            </p:cNvSpPr>
            <p:nvPr/>
          </p:nvSpPr>
          <p:spPr bwMode="auto">
            <a:xfrm>
              <a:off x="3208508" y="4150972"/>
              <a:ext cx="271602" cy="281571"/>
            </a:xfrm>
            <a:custGeom>
              <a:avLst/>
              <a:gdLst>
                <a:gd name="connsiteX0" fmla="*/ 1738805 w 1800803"/>
                <a:gd name="connsiteY0" fmla="*/ 1644629 h 1866900"/>
                <a:gd name="connsiteX1" fmla="*/ 1793154 w 1800803"/>
                <a:gd name="connsiteY1" fmla="*/ 1670485 h 1866900"/>
                <a:gd name="connsiteX2" fmla="*/ 1774393 w 1800803"/>
                <a:gd name="connsiteY2" fmla="*/ 1745530 h 1866900"/>
                <a:gd name="connsiteX3" fmla="*/ 1699347 w 1800803"/>
                <a:gd name="connsiteY3" fmla="*/ 1726769 h 1866900"/>
                <a:gd name="connsiteX4" fmla="*/ 1718109 w 1800803"/>
                <a:gd name="connsiteY4" fmla="*/ 1651723 h 1866900"/>
                <a:gd name="connsiteX5" fmla="*/ 1738805 w 1800803"/>
                <a:gd name="connsiteY5" fmla="*/ 1644629 h 1866900"/>
                <a:gd name="connsiteX6" fmla="*/ 385763 w 1800803"/>
                <a:gd name="connsiteY6" fmla="*/ 1116014 h 1866900"/>
                <a:gd name="connsiteX7" fmla="*/ 385763 w 1800803"/>
                <a:gd name="connsiteY7" fmla="*/ 1354139 h 1866900"/>
                <a:gd name="connsiteX8" fmla="*/ 550863 w 1800803"/>
                <a:gd name="connsiteY8" fmla="*/ 1187452 h 1866900"/>
                <a:gd name="connsiteX9" fmla="*/ 815178 w 1800803"/>
                <a:gd name="connsiteY9" fmla="*/ 806451 h 1866900"/>
                <a:gd name="connsiteX10" fmla="*/ 652833 w 1800803"/>
                <a:gd name="connsiteY10" fmla="*/ 1195498 h 1866900"/>
                <a:gd name="connsiteX11" fmla="*/ 381000 w 1800803"/>
                <a:gd name="connsiteY11" fmla="*/ 1463676 h 1866900"/>
                <a:gd name="connsiteX12" fmla="*/ 1075684 w 1800803"/>
                <a:gd name="connsiteY12" fmla="*/ 1463676 h 1866900"/>
                <a:gd name="connsiteX13" fmla="*/ 1109663 w 1800803"/>
                <a:gd name="connsiteY13" fmla="*/ 1271041 h 1866900"/>
                <a:gd name="connsiteX14" fmla="*/ 815178 w 1800803"/>
                <a:gd name="connsiteY14" fmla="*/ 806451 h 1866900"/>
                <a:gd name="connsiteX15" fmla="*/ 423284 w 1800803"/>
                <a:gd name="connsiteY15" fmla="*/ 784226 h 1866900"/>
                <a:gd name="connsiteX16" fmla="*/ 76200 w 1800803"/>
                <a:gd name="connsiteY16" fmla="*/ 1270501 h 1866900"/>
                <a:gd name="connsiteX17" fmla="*/ 593053 w 1800803"/>
                <a:gd name="connsiteY17" fmla="*/ 1790701 h 1866900"/>
                <a:gd name="connsiteX18" fmla="*/ 1038225 w 1800803"/>
                <a:gd name="connsiteY18" fmla="*/ 1538140 h 1866900"/>
                <a:gd name="connsiteX19" fmla="*/ 310104 w 1800803"/>
                <a:gd name="connsiteY19" fmla="*/ 1538140 h 1866900"/>
                <a:gd name="connsiteX20" fmla="*/ 310104 w 1800803"/>
                <a:gd name="connsiteY20" fmla="*/ 1534371 h 1866900"/>
                <a:gd name="connsiteX21" fmla="*/ 310104 w 1800803"/>
                <a:gd name="connsiteY21" fmla="*/ 1051866 h 1866900"/>
                <a:gd name="connsiteX22" fmla="*/ 423284 w 1800803"/>
                <a:gd name="connsiteY22" fmla="*/ 784226 h 1866900"/>
                <a:gd name="connsiteX23" fmla="*/ 551812 w 1800803"/>
                <a:gd name="connsiteY23" fmla="*/ 757239 h 1866900"/>
                <a:gd name="connsiteX24" fmla="*/ 514022 w 1800803"/>
                <a:gd name="connsiteY24" fmla="*/ 761019 h 1866900"/>
                <a:gd name="connsiteX25" fmla="*/ 396875 w 1800803"/>
                <a:gd name="connsiteY25" fmla="*/ 1040780 h 1866900"/>
                <a:gd name="connsiteX26" fmla="*/ 600938 w 1800803"/>
                <a:gd name="connsiteY26" fmla="*/ 1123952 h 1866900"/>
                <a:gd name="connsiteX27" fmla="*/ 744538 w 1800803"/>
                <a:gd name="connsiteY27" fmla="*/ 776142 h 1866900"/>
                <a:gd name="connsiteX28" fmla="*/ 634949 w 1800803"/>
                <a:gd name="connsiteY28" fmla="*/ 757239 h 1866900"/>
                <a:gd name="connsiteX29" fmla="*/ 551812 w 1800803"/>
                <a:gd name="connsiteY29" fmla="*/ 757239 h 1866900"/>
                <a:gd name="connsiteX30" fmla="*/ 536575 w 1800803"/>
                <a:gd name="connsiteY30" fmla="*/ 361950 h 1866900"/>
                <a:gd name="connsiteX31" fmla="*/ 1506538 w 1800803"/>
                <a:gd name="connsiteY31" fmla="*/ 361950 h 1866900"/>
                <a:gd name="connsiteX32" fmla="*/ 1506538 w 1800803"/>
                <a:gd name="connsiteY32" fmla="*/ 436563 h 1866900"/>
                <a:gd name="connsiteX33" fmla="*/ 536575 w 1800803"/>
                <a:gd name="connsiteY33" fmla="*/ 436563 h 1866900"/>
                <a:gd name="connsiteX34" fmla="*/ 203960 w 1800803"/>
                <a:gd name="connsiteY34" fmla="*/ 0 h 1866900"/>
                <a:gd name="connsiteX35" fmla="*/ 1782763 w 1800803"/>
                <a:gd name="connsiteY35" fmla="*/ 0 h 1866900"/>
                <a:gd name="connsiteX36" fmla="*/ 1782763 w 1800803"/>
                <a:gd name="connsiteY36" fmla="*/ 1587808 h 1866900"/>
                <a:gd name="connsiteX37" fmla="*/ 1707222 w 1800803"/>
                <a:gd name="connsiteY37" fmla="*/ 1587808 h 1866900"/>
                <a:gd name="connsiteX38" fmla="*/ 1707222 w 1800803"/>
                <a:gd name="connsiteY38" fmla="*/ 75430 h 1866900"/>
                <a:gd name="connsiteX39" fmla="*/ 279501 w 1800803"/>
                <a:gd name="connsiteY39" fmla="*/ 75430 h 1866900"/>
                <a:gd name="connsiteX40" fmla="*/ 279501 w 1800803"/>
                <a:gd name="connsiteY40" fmla="*/ 769389 h 1866900"/>
                <a:gd name="connsiteX41" fmla="*/ 536340 w 1800803"/>
                <a:gd name="connsiteY41" fmla="*/ 682644 h 1866900"/>
                <a:gd name="connsiteX42" fmla="*/ 551448 w 1800803"/>
                <a:gd name="connsiteY42" fmla="*/ 682644 h 1866900"/>
                <a:gd name="connsiteX43" fmla="*/ 592995 w 1800803"/>
                <a:gd name="connsiteY43" fmla="*/ 678873 h 1866900"/>
                <a:gd name="connsiteX44" fmla="*/ 638320 w 1800803"/>
                <a:gd name="connsiteY44" fmla="*/ 682644 h 1866900"/>
                <a:gd name="connsiteX45" fmla="*/ 1507039 w 1800803"/>
                <a:gd name="connsiteY45" fmla="*/ 682644 h 1866900"/>
                <a:gd name="connsiteX46" fmla="*/ 1507039 w 1800803"/>
                <a:gd name="connsiteY46" fmla="*/ 758075 h 1866900"/>
                <a:gd name="connsiteX47" fmla="*/ 883828 w 1800803"/>
                <a:gd name="connsiteY47" fmla="*/ 758075 h 1866900"/>
                <a:gd name="connsiteX48" fmla="*/ 1121781 w 1800803"/>
                <a:gd name="connsiteY48" fmla="*/ 999452 h 1866900"/>
                <a:gd name="connsiteX49" fmla="*/ 1507039 w 1800803"/>
                <a:gd name="connsiteY49" fmla="*/ 999452 h 1866900"/>
                <a:gd name="connsiteX50" fmla="*/ 1507039 w 1800803"/>
                <a:gd name="connsiteY50" fmla="*/ 1074882 h 1866900"/>
                <a:gd name="connsiteX51" fmla="*/ 1151997 w 1800803"/>
                <a:gd name="connsiteY51" fmla="*/ 1074882 h 1866900"/>
                <a:gd name="connsiteX52" fmla="*/ 1185991 w 1800803"/>
                <a:gd name="connsiteY52" fmla="*/ 1271001 h 1866900"/>
                <a:gd name="connsiteX53" fmla="*/ 1185991 w 1800803"/>
                <a:gd name="connsiteY53" fmla="*/ 1320030 h 1866900"/>
                <a:gd name="connsiteX54" fmla="*/ 1507039 w 1800803"/>
                <a:gd name="connsiteY54" fmla="*/ 1320030 h 1866900"/>
                <a:gd name="connsiteX55" fmla="*/ 1507039 w 1800803"/>
                <a:gd name="connsiteY55" fmla="*/ 1391689 h 1866900"/>
                <a:gd name="connsiteX56" fmla="*/ 1174660 w 1800803"/>
                <a:gd name="connsiteY56" fmla="*/ 1391689 h 1866900"/>
                <a:gd name="connsiteX57" fmla="*/ 1042463 w 1800803"/>
                <a:gd name="connsiteY57" fmla="*/ 1663238 h 1866900"/>
                <a:gd name="connsiteX58" fmla="*/ 1639236 w 1800803"/>
                <a:gd name="connsiteY58" fmla="*/ 1663238 h 1866900"/>
                <a:gd name="connsiteX59" fmla="*/ 1639236 w 1800803"/>
                <a:gd name="connsiteY59" fmla="*/ 1738669 h 1866900"/>
                <a:gd name="connsiteX60" fmla="*/ 963145 w 1800803"/>
                <a:gd name="connsiteY60" fmla="*/ 1738669 h 1866900"/>
                <a:gd name="connsiteX61" fmla="*/ 592995 w 1800803"/>
                <a:gd name="connsiteY61" fmla="*/ 1866900 h 1866900"/>
                <a:gd name="connsiteX62" fmla="*/ 0 w 1800803"/>
                <a:gd name="connsiteY62" fmla="*/ 1271001 h 1866900"/>
                <a:gd name="connsiteX63" fmla="*/ 203960 w 1800803"/>
                <a:gd name="connsiteY63" fmla="*/ 825962 h 1866900"/>
                <a:gd name="connsiteX64" fmla="*/ 203960 w 1800803"/>
                <a:gd name="connsiteY64" fmla="*/ 0 h 1866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1800803" h="1866900">
                  <a:moveTo>
                    <a:pt x="1738805" y="1644629"/>
                  </a:moveTo>
                  <a:cubicBezTo>
                    <a:pt x="1760087" y="1641639"/>
                    <a:pt x="1781897" y="1650785"/>
                    <a:pt x="1793154" y="1670485"/>
                  </a:cubicBezTo>
                  <a:cubicBezTo>
                    <a:pt x="1808163" y="1696751"/>
                    <a:pt x="1800659" y="1730521"/>
                    <a:pt x="1774393" y="1745530"/>
                  </a:cubicBezTo>
                  <a:cubicBezTo>
                    <a:pt x="1748127" y="1760539"/>
                    <a:pt x="1714356" y="1753035"/>
                    <a:pt x="1699347" y="1726769"/>
                  </a:cubicBezTo>
                  <a:cubicBezTo>
                    <a:pt x="1684338" y="1700503"/>
                    <a:pt x="1691843" y="1666732"/>
                    <a:pt x="1718109" y="1651723"/>
                  </a:cubicBezTo>
                  <a:cubicBezTo>
                    <a:pt x="1724675" y="1647971"/>
                    <a:pt x="1731711" y="1645626"/>
                    <a:pt x="1738805" y="1644629"/>
                  </a:cubicBezTo>
                  <a:close/>
                  <a:moveTo>
                    <a:pt x="385763" y="1116014"/>
                  </a:moveTo>
                  <a:lnTo>
                    <a:pt x="385763" y="1354139"/>
                  </a:lnTo>
                  <a:lnTo>
                    <a:pt x="550863" y="1187452"/>
                  </a:lnTo>
                  <a:close/>
                  <a:moveTo>
                    <a:pt x="815178" y="806451"/>
                  </a:moveTo>
                  <a:cubicBezTo>
                    <a:pt x="815178" y="806451"/>
                    <a:pt x="815178" y="806451"/>
                    <a:pt x="652833" y="1195498"/>
                  </a:cubicBezTo>
                  <a:cubicBezTo>
                    <a:pt x="652833" y="1195498"/>
                    <a:pt x="652833" y="1195498"/>
                    <a:pt x="381000" y="1463676"/>
                  </a:cubicBezTo>
                  <a:cubicBezTo>
                    <a:pt x="381000" y="1463676"/>
                    <a:pt x="381000" y="1463676"/>
                    <a:pt x="1075684" y="1463676"/>
                  </a:cubicBezTo>
                  <a:cubicBezTo>
                    <a:pt x="1098337" y="1403242"/>
                    <a:pt x="1109663" y="1339030"/>
                    <a:pt x="1109663" y="1271041"/>
                  </a:cubicBezTo>
                  <a:cubicBezTo>
                    <a:pt x="1109663" y="1067075"/>
                    <a:pt x="988849" y="889549"/>
                    <a:pt x="815178" y="806451"/>
                  </a:cubicBezTo>
                  <a:close/>
                  <a:moveTo>
                    <a:pt x="423284" y="784226"/>
                  </a:moveTo>
                  <a:cubicBezTo>
                    <a:pt x="219560" y="855848"/>
                    <a:pt x="76200" y="1048096"/>
                    <a:pt x="76200" y="1270501"/>
                  </a:cubicBezTo>
                  <a:cubicBezTo>
                    <a:pt x="76200" y="1556988"/>
                    <a:pt x="306331" y="1790701"/>
                    <a:pt x="593053" y="1790701"/>
                  </a:cubicBezTo>
                  <a:cubicBezTo>
                    <a:pt x="781685" y="1790701"/>
                    <a:pt x="947682" y="1688923"/>
                    <a:pt x="1038225" y="1538140"/>
                  </a:cubicBezTo>
                  <a:cubicBezTo>
                    <a:pt x="1038225" y="1538140"/>
                    <a:pt x="1038225" y="1538140"/>
                    <a:pt x="310104" y="1538140"/>
                  </a:cubicBezTo>
                  <a:cubicBezTo>
                    <a:pt x="310104" y="1538140"/>
                    <a:pt x="310104" y="1538140"/>
                    <a:pt x="310104" y="1534371"/>
                  </a:cubicBezTo>
                  <a:cubicBezTo>
                    <a:pt x="310104" y="1534371"/>
                    <a:pt x="310104" y="1534371"/>
                    <a:pt x="310104" y="1051866"/>
                  </a:cubicBezTo>
                  <a:cubicBezTo>
                    <a:pt x="310104" y="1051866"/>
                    <a:pt x="310104" y="1051866"/>
                    <a:pt x="423284" y="784226"/>
                  </a:cubicBezTo>
                  <a:close/>
                  <a:moveTo>
                    <a:pt x="551812" y="757239"/>
                  </a:moveTo>
                  <a:cubicBezTo>
                    <a:pt x="540475" y="757239"/>
                    <a:pt x="529138" y="757239"/>
                    <a:pt x="514022" y="761019"/>
                  </a:cubicBezTo>
                  <a:cubicBezTo>
                    <a:pt x="514022" y="761019"/>
                    <a:pt x="514022" y="761019"/>
                    <a:pt x="396875" y="1040780"/>
                  </a:cubicBezTo>
                  <a:cubicBezTo>
                    <a:pt x="396875" y="1040780"/>
                    <a:pt x="396875" y="1040780"/>
                    <a:pt x="600938" y="1123952"/>
                  </a:cubicBezTo>
                  <a:cubicBezTo>
                    <a:pt x="600938" y="1123952"/>
                    <a:pt x="600938" y="1123952"/>
                    <a:pt x="744538" y="776142"/>
                  </a:cubicBezTo>
                  <a:cubicBezTo>
                    <a:pt x="710528" y="764800"/>
                    <a:pt x="672738" y="757239"/>
                    <a:pt x="634949" y="757239"/>
                  </a:cubicBezTo>
                  <a:cubicBezTo>
                    <a:pt x="634949" y="757239"/>
                    <a:pt x="634949" y="757239"/>
                    <a:pt x="551812" y="757239"/>
                  </a:cubicBezTo>
                  <a:close/>
                  <a:moveTo>
                    <a:pt x="536575" y="361950"/>
                  </a:moveTo>
                  <a:lnTo>
                    <a:pt x="1506538" y="361950"/>
                  </a:lnTo>
                  <a:lnTo>
                    <a:pt x="1506538" y="436563"/>
                  </a:lnTo>
                  <a:lnTo>
                    <a:pt x="536575" y="436563"/>
                  </a:lnTo>
                  <a:close/>
                  <a:moveTo>
                    <a:pt x="203960" y="0"/>
                  </a:moveTo>
                  <a:lnTo>
                    <a:pt x="1782763" y="0"/>
                  </a:lnTo>
                  <a:cubicBezTo>
                    <a:pt x="1782763" y="0"/>
                    <a:pt x="1782763" y="0"/>
                    <a:pt x="1782763" y="1587808"/>
                  </a:cubicBezTo>
                  <a:cubicBezTo>
                    <a:pt x="1782763" y="1587808"/>
                    <a:pt x="1782763" y="1587808"/>
                    <a:pt x="1707222" y="1587808"/>
                  </a:cubicBezTo>
                  <a:cubicBezTo>
                    <a:pt x="1707222" y="1587808"/>
                    <a:pt x="1707222" y="1587808"/>
                    <a:pt x="1707222" y="75430"/>
                  </a:cubicBezTo>
                  <a:cubicBezTo>
                    <a:pt x="1707222" y="75430"/>
                    <a:pt x="1707222" y="75430"/>
                    <a:pt x="279501" y="75430"/>
                  </a:cubicBezTo>
                  <a:cubicBezTo>
                    <a:pt x="279501" y="75430"/>
                    <a:pt x="279501" y="75430"/>
                    <a:pt x="279501" y="769389"/>
                  </a:cubicBezTo>
                  <a:cubicBezTo>
                    <a:pt x="355042" y="724131"/>
                    <a:pt x="441914" y="690187"/>
                    <a:pt x="536340" y="682644"/>
                  </a:cubicBezTo>
                  <a:cubicBezTo>
                    <a:pt x="536340" y="682644"/>
                    <a:pt x="536340" y="682644"/>
                    <a:pt x="551448" y="682644"/>
                  </a:cubicBezTo>
                  <a:cubicBezTo>
                    <a:pt x="562779" y="678873"/>
                    <a:pt x="577887" y="678873"/>
                    <a:pt x="592995" y="678873"/>
                  </a:cubicBezTo>
                  <a:cubicBezTo>
                    <a:pt x="608104" y="678873"/>
                    <a:pt x="623212" y="678873"/>
                    <a:pt x="638320" y="682644"/>
                  </a:cubicBezTo>
                  <a:cubicBezTo>
                    <a:pt x="638320" y="682644"/>
                    <a:pt x="638320" y="682644"/>
                    <a:pt x="1507039" y="682644"/>
                  </a:cubicBezTo>
                  <a:cubicBezTo>
                    <a:pt x="1507039" y="682644"/>
                    <a:pt x="1507039" y="682644"/>
                    <a:pt x="1507039" y="758075"/>
                  </a:cubicBezTo>
                  <a:cubicBezTo>
                    <a:pt x="1507039" y="758075"/>
                    <a:pt x="1507039" y="758075"/>
                    <a:pt x="883828" y="758075"/>
                  </a:cubicBezTo>
                  <a:cubicBezTo>
                    <a:pt x="985808" y="814647"/>
                    <a:pt x="1068903" y="897621"/>
                    <a:pt x="1121781" y="999452"/>
                  </a:cubicBezTo>
                  <a:cubicBezTo>
                    <a:pt x="1121781" y="999452"/>
                    <a:pt x="1121781" y="999452"/>
                    <a:pt x="1507039" y="999452"/>
                  </a:cubicBezTo>
                  <a:cubicBezTo>
                    <a:pt x="1507039" y="999452"/>
                    <a:pt x="1507039" y="999452"/>
                    <a:pt x="1507039" y="1074882"/>
                  </a:cubicBezTo>
                  <a:cubicBezTo>
                    <a:pt x="1507039" y="1074882"/>
                    <a:pt x="1507039" y="1074882"/>
                    <a:pt x="1151997" y="1074882"/>
                  </a:cubicBezTo>
                  <a:cubicBezTo>
                    <a:pt x="1174660" y="1138998"/>
                    <a:pt x="1185991" y="1203114"/>
                    <a:pt x="1185991" y="1271001"/>
                  </a:cubicBezTo>
                  <a:cubicBezTo>
                    <a:pt x="1185991" y="1289858"/>
                    <a:pt x="1185991" y="1304944"/>
                    <a:pt x="1185991" y="1320030"/>
                  </a:cubicBezTo>
                  <a:cubicBezTo>
                    <a:pt x="1185991" y="1320030"/>
                    <a:pt x="1185991" y="1320030"/>
                    <a:pt x="1507039" y="1320030"/>
                  </a:cubicBezTo>
                  <a:cubicBezTo>
                    <a:pt x="1507039" y="1320030"/>
                    <a:pt x="1507039" y="1320030"/>
                    <a:pt x="1507039" y="1391689"/>
                  </a:cubicBezTo>
                  <a:cubicBezTo>
                    <a:pt x="1507039" y="1391689"/>
                    <a:pt x="1507039" y="1391689"/>
                    <a:pt x="1174660" y="1391689"/>
                  </a:cubicBezTo>
                  <a:cubicBezTo>
                    <a:pt x="1151997" y="1493520"/>
                    <a:pt x="1106673" y="1587808"/>
                    <a:pt x="1042463" y="1663238"/>
                  </a:cubicBezTo>
                  <a:cubicBezTo>
                    <a:pt x="1042463" y="1663238"/>
                    <a:pt x="1042463" y="1663238"/>
                    <a:pt x="1639236" y="1663238"/>
                  </a:cubicBezTo>
                  <a:cubicBezTo>
                    <a:pt x="1639236" y="1663238"/>
                    <a:pt x="1639236" y="1663238"/>
                    <a:pt x="1639236" y="1738669"/>
                  </a:cubicBezTo>
                  <a:cubicBezTo>
                    <a:pt x="1639236" y="1738669"/>
                    <a:pt x="1639236" y="1738669"/>
                    <a:pt x="963145" y="1738669"/>
                  </a:cubicBezTo>
                  <a:cubicBezTo>
                    <a:pt x="861165" y="1817870"/>
                    <a:pt x="732746" y="1866900"/>
                    <a:pt x="592995" y="1866900"/>
                  </a:cubicBezTo>
                  <a:cubicBezTo>
                    <a:pt x="264393" y="1866900"/>
                    <a:pt x="0" y="1599123"/>
                    <a:pt x="0" y="1271001"/>
                  </a:cubicBezTo>
                  <a:cubicBezTo>
                    <a:pt x="0" y="1093740"/>
                    <a:pt x="79318" y="935336"/>
                    <a:pt x="203960" y="825962"/>
                  </a:cubicBezTo>
                  <a:cubicBezTo>
                    <a:pt x="203960" y="825962"/>
                    <a:pt x="203960" y="825962"/>
                    <a:pt x="203960" y="0"/>
                  </a:cubicBezTo>
                  <a:close/>
                </a:path>
              </a:pathLst>
            </a:custGeom>
            <a:solidFill>
              <a:schemeClr val="accent2"/>
            </a:solidFill>
            <a:ln>
              <a:noFill/>
            </a:ln>
          </p:spPr>
          <p:txBody>
            <a:bodyPr vert="horz" wrap="square" lIns="91440" tIns="45720" rIns="91440" bIns="45720" numCol="1" anchor="t" anchorCtr="0" compatLnSpc="1">
              <a:prstTxWarp prst="textNoShape">
                <a:avLst/>
              </a:prstTxWarp>
              <a:noAutofit/>
            </a:bodyPr>
            <a:lstStyle/>
            <a:p>
              <a:endParaRPr lang="en-US" dirty="0"/>
            </a:p>
          </p:txBody>
        </p:sp>
        <p:sp>
          <p:nvSpPr>
            <p:cNvPr id="44" name="Freeform 246">
              <a:extLst>
                <a:ext uri="{FF2B5EF4-FFF2-40B4-BE49-F238E27FC236}">
                  <a16:creationId xmlns:a16="http://schemas.microsoft.com/office/drawing/2014/main" id="{673DF451-60AD-6004-BF6B-4CB39761ECFC}"/>
                </a:ext>
              </a:extLst>
            </p:cNvPr>
            <p:cNvSpPr>
              <a:spLocks noChangeAspect="1" noChangeArrowheads="1"/>
            </p:cNvSpPr>
            <p:nvPr/>
          </p:nvSpPr>
          <p:spPr bwMode="auto">
            <a:xfrm>
              <a:off x="2946153" y="3487590"/>
              <a:ext cx="289046" cy="302374"/>
            </a:xfrm>
            <a:custGeom>
              <a:avLst/>
              <a:gdLst>
                <a:gd name="connsiteX0" fmla="*/ 1701007 w 1755776"/>
                <a:gd name="connsiteY0" fmla="*/ 1727200 h 1836738"/>
                <a:gd name="connsiteX1" fmla="*/ 1755776 w 1755776"/>
                <a:gd name="connsiteY1" fmla="*/ 1781969 h 1836738"/>
                <a:gd name="connsiteX2" fmla="*/ 1701007 w 1755776"/>
                <a:gd name="connsiteY2" fmla="*/ 1836738 h 1836738"/>
                <a:gd name="connsiteX3" fmla="*/ 1646238 w 1755776"/>
                <a:gd name="connsiteY3" fmla="*/ 1781969 h 1836738"/>
                <a:gd name="connsiteX4" fmla="*/ 1701007 w 1755776"/>
                <a:gd name="connsiteY4" fmla="*/ 1727200 h 1836738"/>
                <a:gd name="connsiteX5" fmla="*/ 374649 w 1755776"/>
                <a:gd name="connsiteY5" fmla="*/ 762001 h 1836738"/>
                <a:gd name="connsiteX6" fmla="*/ 460374 w 1755776"/>
                <a:gd name="connsiteY6" fmla="*/ 762001 h 1836738"/>
                <a:gd name="connsiteX7" fmla="*/ 460374 w 1755776"/>
                <a:gd name="connsiteY7" fmla="*/ 1085851 h 1836738"/>
                <a:gd name="connsiteX8" fmla="*/ 374649 w 1755776"/>
                <a:gd name="connsiteY8" fmla="*/ 1085851 h 1836738"/>
                <a:gd name="connsiteX9" fmla="*/ 763587 w 1755776"/>
                <a:gd name="connsiteY9" fmla="*/ 573088 h 1836738"/>
                <a:gd name="connsiteX10" fmla="*/ 850900 w 1755776"/>
                <a:gd name="connsiteY10" fmla="*/ 573088 h 1836738"/>
                <a:gd name="connsiteX11" fmla="*/ 850900 w 1755776"/>
                <a:gd name="connsiteY11" fmla="*/ 1085850 h 1836738"/>
                <a:gd name="connsiteX12" fmla="*/ 763587 w 1755776"/>
                <a:gd name="connsiteY12" fmla="*/ 1085850 h 1836738"/>
                <a:gd name="connsiteX13" fmla="*/ 566737 w 1755776"/>
                <a:gd name="connsiteY13" fmla="*/ 463551 h 1836738"/>
                <a:gd name="connsiteX14" fmla="*/ 657225 w 1755776"/>
                <a:gd name="connsiteY14" fmla="*/ 463551 h 1836738"/>
                <a:gd name="connsiteX15" fmla="*/ 657225 w 1755776"/>
                <a:gd name="connsiteY15" fmla="*/ 1085851 h 1836738"/>
                <a:gd name="connsiteX16" fmla="*/ 566737 w 1755776"/>
                <a:gd name="connsiteY16" fmla="*/ 1085851 h 1836738"/>
                <a:gd name="connsiteX17" fmla="*/ 955674 w 1755776"/>
                <a:gd name="connsiteY17" fmla="*/ 331788 h 1836738"/>
                <a:gd name="connsiteX18" fmla="*/ 1042987 w 1755776"/>
                <a:gd name="connsiteY18" fmla="*/ 331788 h 1836738"/>
                <a:gd name="connsiteX19" fmla="*/ 1042987 w 1755776"/>
                <a:gd name="connsiteY19" fmla="*/ 1085850 h 1836738"/>
                <a:gd name="connsiteX20" fmla="*/ 955674 w 1755776"/>
                <a:gd name="connsiteY20" fmla="*/ 1085850 h 1836738"/>
                <a:gd name="connsiteX21" fmla="*/ 708819 w 1755776"/>
                <a:gd name="connsiteY21" fmla="*/ 74613 h 1836738"/>
                <a:gd name="connsiteX22" fmla="*/ 76200 w 1755776"/>
                <a:gd name="connsiteY22" fmla="*/ 706438 h 1836738"/>
                <a:gd name="connsiteX23" fmla="*/ 708819 w 1755776"/>
                <a:gd name="connsiteY23" fmla="*/ 1338263 h 1836738"/>
                <a:gd name="connsiteX24" fmla="*/ 1341438 w 1755776"/>
                <a:gd name="connsiteY24" fmla="*/ 706438 h 1836738"/>
                <a:gd name="connsiteX25" fmla="*/ 708819 w 1755776"/>
                <a:gd name="connsiteY25" fmla="*/ 74613 h 1836738"/>
                <a:gd name="connsiteX26" fmla="*/ 710270 w 1755776"/>
                <a:gd name="connsiteY26" fmla="*/ 0 h 1836738"/>
                <a:gd name="connsiteX27" fmla="*/ 1416762 w 1755776"/>
                <a:gd name="connsiteY27" fmla="*/ 708737 h 1836738"/>
                <a:gd name="connsiteX28" fmla="*/ 1193858 w 1755776"/>
                <a:gd name="connsiteY28" fmla="*/ 1221441 h 1836738"/>
                <a:gd name="connsiteX29" fmla="*/ 1651000 w 1755776"/>
                <a:gd name="connsiteY29" fmla="*/ 1677596 h 1836738"/>
                <a:gd name="connsiteX30" fmla="*/ 1598107 w 1755776"/>
                <a:gd name="connsiteY30" fmla="*/ 1730375 h 1836738"/>
                <a:gd name="connsiteX31" fmla="*/ 1137187 w 1755776"/>
                <a:gd name="connsiteY31" fmla="*/ 1270449 h 1836738"/>
                <a:gd name="connsiteX32" fmla="*/ 710270 w 1755776"/>
                <a:gd name="connsiteY32" fmla="*/ 1413705 h 1836738"/>
                <a:gd name="connsiteX33" fmla="*/ 0 w 1755776"/>
                <a:gd name="connsiteY33" fmla="*/ 708737 h 1836738"/>
                <a:gd name="connsiteX34" fmla="*/ 710270 w 1755776"/>
                <a:gd name="connsiteY34" fmla="*/ 0 h 1836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755776" h="1836738">
                  <a:moveTo>
                    <a:pt x="1701007" y="1727200"/>
                  </a:moveTo>
                  <a:cubicBezTo>
                    <a:pt x="1731255" y="1727200"/>
                    <a:pt x="1755776" y="1751721"/>
                    <a:pt x="1755776" y="1781969"/>
                  </a:cubicBezTo>
                  <a:cubicBezTo>
                    <a:pt x="1755776" y="1812217"/>
                    <a:pt x="1731255" y="1836738"/>
                    <a:pt x="1701007" y="1836738"/>
                  </a:cubicBezTo>
                  <a:cubicBezTo>
                    <a:pt x="1670759" y="1836738"/>
                    <a:pt x="1646238" y="1812217"/>
                    <a:pt x="1646238" y="1781969"/>
                  </a:cubicBezTo>
                  <a:cubicBezTo>
                    <a:pt x="1646238" y="1751721"/>
                    <a:pt x="1670759" y="1727200"/>
                    <a:pt x="1701007" y="1727200"/>
                  </a:cubicBezTo>
                  <a:close/>
                  <a:moveTo>
                    <a:pt x="374649" y="762001"/>
                  </a:moveTo>
                  <a:lnTo>
                    <a:pt x="460374" y="762001"/>
                  </a:lnTo>
                  <a:lnTo>
                    <a:pt x="460374" y="1085851"/>
                  </a:lnTo>
                  <a:lnTo>
                    <a:pt x="374649" y="1085851"/>
                  </a:lnTo>
                  <a:close/>
                  <a:moveTo>
                    <a:pt x="763587" y="573088"/>
                  </a:moveTo>
                  <a:lnTo>
                    <a:pt x="850900" y="573088"/>
                  </a:lnTo>
                  <a:lnTo>
                    <a:pt x="850900" y="1085850"/>
                  </a:lnTo>
                  <a:lnTo>
                    <a:pt x="763587" y="1085850"/>
                  </a:lnTo>
                  <a:close/>
                  <a:moveTo>
                    <a:pt x="566737" y="463551"/>
                  </a:moveTo>
                  <a:lnTo>
                    <a:pt x="657225" y="463551"/>
                  </a:lnTo>
                  <a:lnTo>
                    <a:pt x="657225" y="1085851"/>
                  </a:lnTo>
                  <a:lnTo>
                    <a:pt x="566737" y="1085851"/>
                  </a:lnTo>
                  <a:close/>
                  <a:moveTo>
                    <a:pt x="955674" y="331788"/>
                  </a:moveTo>
                  <a:lnTo>
                    <a:pt x="1042987" y="331788"/>
                  </a:lnTo>
                  <a:lnTo>
                    <a:pt x="1042987" y="1085850"/>
                  </a:lnTo>
                  <a:lnTo>
                    <a:pt x="955674" y="1085850"/>
                  </a:lnTo>
                  <a:close/>
                  <a:moveTo>
                    <a:pt x="708819" y="74613"/>
                  </a:moveTo>
                  <a:cubicBezTo>
                    <a:pt x="359433" y="74613"/>
                    <a:pt x="76200" y="357491"/>
                    <a:pt x="76200" y="706438"/>
                  </a:cubicBezTo>
                  <a:cubicBezTo>
                    <a:pt x="76200" y="1055385"/>
                    <a:pt x="359433" y="1338263"/>
                    <a:pt x="708819" y="1338263"/>
                  </a:cubicBezTo>
                  <a:cubicBezTo>
                    <a:pt x="1058205" y="1338263"/>
                    <a:pt x="1341438" y="1055385"/>
                    <a:pt x="1341438" y="706438"/>
                  </a:cubicBezTo>
                  <a:cubicBezTo>
                    <a:pt x="1341438" y="357491"/>
                    <a:pt x="1058205" y="74613"/>
                    <a:pt x="708819" y="74613"/>
                  </a:cubicBezTo>
                  <a:close/>
                  <a:moveTo>
                    <a:pt x="710270" y="0"/>
                  </a:moveTo>
                  <a:cubicBezTo>
                    <a:pt x="1099407" y="0"/>
                    <a:pt x="1416762" y="316670"/>
                    <a:pt x="1416762" y="708737"/>
                  </a:cubicBezTo>
                  <a:cubicBezTo>
                    <a:pt x="1416762" y="908541"/>
                    <a:pt x="1329867" y="1089495"/>
                    <a:pt x="1193858" y="1221441"/>
                  </a:cubicBezTo>
                  <a:cubicBezTo>
                    <a:pt x="1193858" y="1221441"/>
                    <a:pt x="1193858" y="1221441"/>
                    <a:pt x="1651000" y="1677596"/>
                  </a:cubicBezTo>
                  <a:lnTo>
                    <a:pt x="1598107" y="1730375"/>
                  </a:lnTo>
                  <a:cubicBezTo>
                    <a:pt x="1598107" y="1730375"/>
                    <a:pt x="1598107" y="1730375"/>
                    <a:pt x="1137187" y="1270449"/>
                  </a:cubicBezTo>
                  <a:cubicBezTo>
                    <a:pt x="1020068" y="1360927"/>
                    <a:pt x="868947" y="1413705"/>
                    <a:pt x="710270" y="1413705"/>
                  </a:cubicBezTo>
                  <a:cubicBezTo>
                    <a:pt x="317354" y="1413705"/>
                    <a:pt x="0" y="1097035"/>
                    <a:pt x="0" y="708737"/>
                  </a:cubicBezTo>
                  <a:cubicBezTo>
                    <a:pt x="0" y="316670"/>
                    <a:pt x="317354" y="0"/>
                    <a:pt x="710270" y="0"/>
                  </a:cubicBezTo>
                  <a:close/>
                </a:path>
              </a:pathLst>
            </a:custGeom>
            <a:solidFill>
              <a:schemeClr val="accent2"/>
            </a:solidFill>
            <a:ln>
              <a:noFill/>
            </a:ln>
          </p:spPr>
          <p:txBody>
            <a:bodyPr vert="horz" wrap="square" lIns="91440" tIns="45720" rIns="91440" bIns="45720" numCol="1" anchor="t" anchorCtr="0" compatLnSpc="1">
              <a:prstTxWarp prst="textNoShape">
                <a:avLst/>
              </a:prstTxWarp>
              <a:noAutofit/>
            </a:bodyPr>
            <a:lstStyle/>
            <a:p>
              <a:endParaRPr lang="en-US" dirty="0"/>
            </a:p>
          </p:txBody>
        </p:sp>
      </p:grpSp>
      <p:sp>
        <p:nvSpPr>
          <p:cNvPr id="48" name="Rectangle 47">
            <a:extLst>
              <a:ext uri="{FF2B5EF4-FFF2-40B4-BE49-F238E27FC236}">
                <a16:creationId xmlns:a16="http://schemas.microsoft.com/office/drawing/2014/main" id="{FD7468CA-A05F-8D67-5A67-D791F9007019}"/>
              </a:ext>
            </a:extLst>
          </p:cNvPr>
          <p:cNvSpPr/>
          <p:nvPr/>
        </p:nvSpPr>
        <p:spPr>
          <a:xfrm>
            <a:off x="587375" y="1376363"/>
            <a:ext cx="446554" cy="45719"/>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9" name="Rectangle 48">
            <a:extLst>
              <a:ext uri="{FF2B5EF4-FFF2-40B4-BE49-F238E27FC236}">
                <a16:creationId xmlns:a16="http://schemas.microsoft.com/office/drawing/2014/main" id="{31D59754-2B58-0F38-29E6-CB68EBF9D3A7}"/>
              </a:ext>
            </a:extLst>
          </p:cNvPr>
          <p:cNvSpPr/>
          <p:nvPr/>
        </p:nvSpPr>
        <p:spPr>
          <a:xfrm>
            <a:off x="5230346" y="6228455"/>
            <a:ext cx="446554" cy="45719"/>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0" name="Content Placeholder 11">
            <a:extLst>
              <a:ext uri="{FF2B5EF4-FFF2-40B4-BE49-F238E27FC236}">
                <a16:creationId xmlns:a16="http://schemas.microsoft.com/office/drawing/2014/main" id="{7F4D2E1B-C574-B194-5AC5-23388F0BC8BA}"/>
              </a:ext>
            </a:extLst>
          </p:cNvPr>
          <p:cNvSpPr txBox="1">
            <a:spLocks/>
          </p:cNvSpPr>
          <p:nvPr/>
        </p:nvSpPr>
        <p:spPr>
          <a:xfrm>
            <a:off x="5813963" y="1376363"/>
            <a:ext cx="5790661" cy="2052637"/>
          </a:xfrm>
          <a:prstGeom prst="rect">
            <a:avLst/>
          </a:prstGeom>
          <a:solidFill>
            <a:schemeClr val="bg1">
              <a:lumMod val="95000"/>
            </a:schemeClr>
          </a:solidFill>
          <a:ln w="12700">
            <a:noFill/>
          </a:ln>
        </p:spPr>
        <p:txBody>
          <a:bodyPr wrap="square" lIns="45720" tIns="45720" rIns="45720" bIns="45720" anchor="ctr">
            <a:noAutofit/>
          </a:bodyPr>
          <a:lstStyle>
            <a:lvl1pPr marL="0" indent="0" algn="l" rtl="0" eaLnBrk="1" fontAlgn="base" hangingPunct="1">
              <a:spcBef>
                <a:spcPts val="800"/>
              </a:spcBef>
              <a:spcAft>
                <a:spcPct val="0"/>
              </a:spcAft>
              <a:buFont typeface="Arial" pitchFamily="34" charset="0"/>
              <a:buNone/>
              <a:defRPr sz="1400" kern="1200">
                <a:solidFill>
                  <a:schemeClr val="tx1"/>
                </a:solidFill>
                <a:latin typeface="Arial" panose="020B0604020202020204" pitchFamily="34" charset="0"/>
                <a:ea typeface="Roboto" panose="02000000000000000000" pitchFamily="2" charset="0"/>
                <a:cs typeface="Arial" panose="020B0604020202020204" pitchFamily="34" charset="0"/>
              </a:defRPr>
            </a:lvl1pPr>
            <a:lvl2pPr marL="179388" indent="-179388" algn="l" rtl="0" eaLnBrk="1" fontAlgn="base" hangingPunct="1">
              <a:spcBef>
                <a:spcPts val="800"/>
              </a:spcBef>
              <a:spcAft>
                <a:spcPct val="0"/>
              </a:spcAft>
              <a:buFont typeface="Arial" pitchFamily="34" charset="0"/>
              <a:buChar char="•"/>
              <a:defRPr sz="1400" kern="1200">
                <a:solidFill>
                  <a:schemeClr val="tx1"/>
                </a:solidFill>
                <a:latin typeface="Arial" panose="020B0604020202020204" pitchFamily="34" charset="0"/>
                <a:ea typeface="Roboto" panose="02000000000000000000" pitchFamily="2" charset="0"/>
                <a:cs typeface="Arial" panose="020B0604020202020204" pitchFamily="34" charset="0"/>
              </a:defRPr>
            </a:lvl2pPr>
            <a:lvl3pPr marL="358775" indent="-179388" algn="l" rtl="0" eaLnBrk="1" fontAlgn="base" hangingPunct="1">
              <a:spcBef>
                <a:spcPts val="800"/>
              </a:spcBef>
              <a:spcAft>
                <a:spcPct val="0"/>
              </a:spcAft>
              <a:buFont typeface="Arial" pitchFamily="34" charset="0"/>
              <a:buChar char="‒"/>
              <a:tabLst/>
              <a:defRPr sz="1400" kern="1200">
                <a:solidFill>
                  <a:schemeClr val="tx1"/>
                </a:solidFill>
                <a:latin typeface="Arial" panose="020B0604020202020204" pitchFamily="34" charset="0"/>
                <a:ea typeface="Roboto" panose="02000000000000000000" pitchFamily="2" charset="0"/>
                <a:cs typeface="Arial" panose="020B0604020202020204" pitchFamily="34" charset="0"/>
              </a:defRPr>
            </a:lvl3pPr>
            <a:lvl4pPr marL="538163" indent="-179388" algn="l" rtl="0" eaLnBrk="1" fontAlgn="base" hangingPunct="1">
              <a:spcBef>
                <a:spcPts val="800"/>
              </a:spcBef>
              <a:spcAft>
                <a:spcPct val="0"/>
              </a:spcAft>
              <a:buFont typeface="Arial" pitchFamily="34" charset="0"/>
              <a:buChar char="•"/>
              <a:defRPr sz="1400" kern="1200">
                <a:solidFill>
                  <a:schemeClr val="tx1"/>
                </a:solidFill>
                <a:latin typeface="Arial" panose="020B0604020202020204" pitchFamily="34" charset="0"/>
                <a:ea typeface="Roboto" panose="02000000000000000000" pitchFamily="2" charset="0"/>
                <a:cs typeface="Arial" panose="020B0604020202020204" pitchFamily="34" charset="0"/>
              </a:defRPr>
            </a:lvl4pPr>
            <a:lvl5pPr marL="717550" indent="-179388" algn="l" rtl="0" eaLnBrk="1" fontAlgn="base" hangingPunct="1">
              <a:spcBef>
                <a:spcPts val="800"/>
              </a:spcBef>
              <a:spcAft>
                <a:spcPct val="0"/>
              </a:spcAft>
              <a:buFont typeface="Arial" pitchFamily="34" charset="0"/>
              <a:buChar char="‒"/>
              <a:defRPr sz="1400" kern="1200">
                <a:solidFill>
                  <a:schemeClr val="tx1"/>
                </a:solidFill>
                <a:latin typeface="Arial" panose="020B0604020202020204" pitchFamily="34" charset="0"/>
                <a:ea typeface="Roboto" panose="02000000000000000000" pitchFamily="2" charset="0"/>
                <a:cs typeface="Arial" panose="020B0604020202020204" pitchFamily="34" charset="0"/>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a:lstStyle>
          <a:p>
            <a:pPr marL="173736" indent="-173736">
              <a:spcBef>
                <a:spcPts val="400"/>
              </a:spcBef>
              <a:spcAft>
                <a:spcPts val="400"/>
              </a:spcAft>
              <a:buClr>
                <a:srgbClr val="3C3D3E"/>
              </a:buClr>
              <a:buSzPct val="100000"/>
              <a:buFont typeface="+mj-lt"/>
              <a:buChar char="•"/>
            </a:pPr>
            <a:r>
              <a:rPr lang="en-GB" sz="1200" dirty="0"/>
              <a:t>Leveraging multiplicity of data sources</a:t>
            </a:r>
          </a:p>
          <a:p>
            <a:pPr marL="347472" lvl="1" indent="-173736">
              <a:spcBef>
                <a:spcPts val="400"/>
              </a:spcBef>
              <a:spcAft>
                <a:spcPts val="400"/>
              </a:spcAft>
              <a:buClr>
                <a:srgbClr val="3C3D3E"/>
              </a:buClr>
              <a:buSzPct val="100000"/>
              <a:buFont typeface="+mj-lt"/>
              <a:buChar char="−"/>
            </a:pPr>
            <a:r>
              <a:rPr lang="en-GB" sz="1200" dirty="0"/>
              <a:t>Transactional, social, financial, government records, forensic, device/digital data, etc.  </a:t>
            </a:r>
          </a:p>
          <a:p>
            <a:pPr marL="173736" indent="-173736">
              <a:spcBef>
                <a:spcPts val="400"/>
              </a:spcBef>
              <a:spcAft>
                <a:spcPts val="400"/>
              </a:spcAft>
              <a:buClr>
                <a:srgbClr val="3C3D3E"/>
              </a:buClr>
              <a:buSzPct val="100000"/>
              <a:buFont typeface="+mj-lt"/>
              <a:buChar char="•"/>
            </a:pPr>
            <a:r>
              <a:rPr lang="en-GB" sz="1200" dirty="0"/>
              <a:t>Combining automated learning from data with human judgement and feedback </a:t>
            </a:r>
          </a:p>
          <a:p>
            <a:pPr marL="173736" indent="-173736">
              <a:spcBef>
                <a:spcPts val="400"/>
              </a:spcBef>
              <a:spcAft>
                <a:spcPts val="400"/>
              </a:spcAft>
              <a:buClr>
                <a:srgbClr val="3C3D3E"/>
              </a:buClr>
              <a:buSzPct val="100000"/>
              <a:buFont typeface="+mj-lt"/>
              <a:buChar char="•"/>
            </a:pPr>
            <a:r>
              <a:rPr lang="en-GB" sz="1200" dirty="0"/>
              <a:t>Adaptive to changing behaviors </a:t>
            </a:r>
          </a:p>
          <a:p>
            <a:pPr marL="173736" indent="-173736">
              <a:spcBef>
                <a:spcPts val="400"/>
              </a:spcBef>
              <a:spcAft>
                <a:spcPts val="400"/>
              </a:spcAft>
              <a:buClr>
                <a:srgbClr val="3C3D3E"/>
              </a:buClr>
              <a:buSzPct val="100000"/>
              <a:buFont typeface="+mj-lt"/>
              <a:buChar char="•"/>
            </a:pPr>
            <a:r>
              <a:rPr lang="en-GB" sz="1200" dirty="0"/>
              <a:t>Significant improvement in business outcomes</a:t>
            </a:r>
          </a:p>
          <a:p>
            <a:pPr marL="347472" lvl="1" indent="-173736">
              <a:spcBef>
                <a:spcPts val="400"/>
              </a:spcBef>
              <a:spcAft>
                <a:spcPts val="400"/>
              </a:spcAft>
              <a:buClr>
                <a:srgbClr val="3C3D3E"/>
              </a:buClr>
              <a:buSzPct val="100000"/>
              <a:buFont typeface="+mj-lt"/>
              <a:buChar char="−"/>
            </a:pPr>
            <a:r>
              <a:rPr lang="en-GB" sz="1200" dirty="0"/>
              <a:t>E.g. Better quality leads for investigation </a:t>
            </a:r>
            <a:endParaRPr lang="en-GB" sz="1200" b="1" dirty="0"/>
          </a:p>
        </p:txBody>
      </p:sp>
      <p:sp>
        <p:nvSpPr>
          <p:cNvPr id="51" name="Text Box 13">
            <a:extLst>
              <a:ext uri="{FF2B5EF4-FFF2-40B4-BE49-F238E27FC236}">
                <a16:creationId xmlns:a16="http://schemas.microsoft.com/office/drawing/2014/main" id="{87795A10-63AC-F601-7A6B-8539B28C835B}"/>
              </a:ext>
            </a:extLst>
          </p:cNvPr>
          <p:cNvSpPr txBox="1">
            <a:spLocks noChangeArrowheads="1"/>
          </p:cNvSpPr>
          <p:nvPr/>
        </p:nvSpPr>
        <p:spPr bwMode="auto">
          <a:xfrm>
            <a:off x="5813963" y="3486527"/>
            <a:ext cx="5790662" cy="338554"/>
          </a:xfrm>
          <a:prstGeom prst="rect">
            <a:avLst/>
          </a:prstGeom>
          <a:ln w="12700">
            <a:noFill/>
          </a:ln>
        </p:spPr>
        <p:txBody>
          <a:bodyPr wrap="square" lIns="0" tIns="0" rIns="0" bIns="0" anchor="ctr" anchorCtr="1">
            <a:spAutoFit/>
          </a:bodyPr>
          <a:lstStyle>
            <a:defPPr>
              <a:defRPr lang="en-US"/>
            </a:defPPr>
            <a:lvl1pPr marL="0" indent="0" defTabSz="914400">
              <a:lnSpc>
                <a:spcPct val="110000"/>
              </a:lnSpc>
              <a:spcBef>
                <a:spcPts val="1200"/>
              </a:spcBef>
              <a:buFont typeface="Arial" panose="020B0604020202020204" pitchFamily="34" charset="0"/>
              <a:buNone/>
              <a:defRPr sz="1400">
                <a:solidFill>
                  <a:schemeClr val="bg1"/>
                </a:solidFill>
                <a:latin typeface="Gotham Light" pitchFamily="2" charset="0"/>
                <a:ea typeface="ＭＳ Ｐゴシック" pitchFamily="1" charset="-128"/>
                <a:cs typeface="Gotham Medium" pitchFamily="2" charset="0"/>
              </a:defRPr>
            </a:lvl1pPr>
          </a:lstStyle>
          <a:p>
            <a:pPr algn="ctr">
              <a:lnSpc>
                <a:spcPct val="100000"/>
              </a:lnSpc>
              <a:spcBef>
                <a:spcPts val="0"/>
              </a:spcBef>
            </a:pPr>
            <a:r>
              <a:rPr lang="en-AU" sz="1200" b="1" dirty="0">
                <a:solidFill>
                  <a:schemeClr val="tx1"/>
                </a:solidFill>
                <a:latin typeface="+mj-lt"/>
                <a:ea typeface="+mj-ea"/>
                <a:cs typeface="+mj-cs"/>
              </a:rPr>
              <a:t>Example of analytical techniques</a:t>
            </a:r>
          </a:p>
          <a:p>
            <a:pPr algn="ctr">
              <a:lnSpc>
                <a:spcPct val="100000"/>
              </a:lnSpc>
              <a:spcBef>
                <a:spcPts val="0"/>
              </a:spcBef>
            </a:pPr>
            <a:r>
              <a:rPr lang="en-AU" sz="1000" b="1" dirty="0">
                <a:solidFill>
                  <a:schemeClr val="tx1"/>
                </a:solidFill>
                <a:latin typeface="+mj-lt"/>
                <a:ea typeface="+mn-ea"/>
                <a:cs typeface="Arial" panose="020B0604020202020204" pitchFamily="34" charset="0"/>
              </a:rPr>
              <a:t>Semantic modelling of data from multiple sources </a:t>
            </a:r>
          </a:p>
        </p:txBody>
      </p:sp>
      <p:sp>
        <p:nvSpPr>
          <p:cNvPr id="52" name="Rectangle 51">
            <a:extLst>
              <a:ext uri="{FF2B5EF4-FFF2-40B4-BE49-F238E27FC236}">
                <a16:creationId xmlns:a16="http://schemas.microsoft.com/office/drawing/2014/main" id="{C2C04F03-1780-D36D-52E2-3A501A50CF3E}"/>
              </a:ext>
            </a:extLst>
          </p:cNvPr>
          <p:cNvSpPr/>
          <p:nvPr/>
        </p:nvSpPr>
        <p:spPr>
          <a:xfrm>
            <a:off x="5808794" y="3998984"/>
            <a:ext cx="2863634" cy="1096960"/>
          </a:xfrm>
          <a:prstGeom prst="rect">
            <a:avLst/>
          </a:prstGeom>
          <a:solidFill>
            <a:schemeClr val="bg1"/>
          </a:solidFill>
          <a:ln>
            <a:solidFill>
              <a:schemeClr val="accent4">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3" name="Rectangle 52">
            <a:extLst>
              <a:ext uri="{FF2B5EF4-FFF2-40B4-BE49-F238E27FC236}">
                <a16:creationId xmlns:a16="http://schemas.microsoft.com/office/drawing/2014/main" id="{4C2DAB74-18BE-043F-7A11-DAD589DE5139}"/>
              </a:ext>
            </a:extLst>
          </p:cNvPr>
          <p:cNvSpPr/>
          <p:nvPr/>
        </p:nvSpPr>
        <p:spPr>
          <a:xfrm>
            <a:off x="5808794" y="5176840"/>
            <a:ext cx="2863634" cy="1096960"/>
          </a:xfrm>
          <a:prstGeom prst="rect">
            <a:avLst/>
          </a:prstGeom>
          <a:solidFill>
            <a:schemeClr val="bg1"/>
          </a:solidFill>
          <a:ln>
            <a:solidFill>
              <a:schemeClr val="accent4">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6" name="Rectangle 55">
            <a:extLst>
              <a:ext uri="{FF2B5EF4-FFF2-40B4-BE49-F238E27FC236}">
                <a16:creationId xmlns:a16="http://schemas.microsoft.com/office/drawing/2014/main" id="{F7A43EBE-941D-33C9-3E08-2F434359466E}"/>
              </a:ext>
            </a:extLst>
          </p:cNvPr>
          <p:cNvSpPr/>
          <p:nvPr/>
        </p:nvSpPr>
        <p:spPr>
          <a:xfrm>
            <a:off x="8740991" y="3998984"/>
            <a:ext cx="2863634" cy="1096960"/>
          </a:xfrm>
          <a:prstGeom prst="rect">
            <a:avLst/>
          </a:prstGeom>
          <a:solidFill>
            <a:schemeClr val="bg1"/>
          </a:solidFill>
          <a:ln>
            <a:solidFill>
              <a:schemeClr val="accent4">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7" name="Rectangle 56">
            <a:extLst>
              <a:ext uri="{FF2B5EF4-FFF2-40B4-BE49-F238E27FC236}">
                <a16:creationId xmlns:a16="http://schemas.microsoft.com/office/drawing/2014/main" id="{3D3579FB-1D76-52C1-5027-FBEB6734A525}"/>
              </a:ext>
            </a:extLst>
          </p:cNvPr>
          <p:cNvSpPr/>
          <p:nvPr/>
        </p:nvSpPr>
        <p:spPr>
          <a:xfrm>
            <a:off x="8740991" y="5176840"/>
            <a:ext cx="2863634" cy="1096960"/>
          </a:xfrm>
          <a:prstGeom prst="rect">
            <a:avLst/>
          </a:prstGeom>
          <a:solidFill>
            <a:schemeClr val="bg1"/>
          </a:solidFill>
          <a:ln>
            <a:solidFill>
              <a:schemeClr val="accent4">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9" name="Rectangle 58">
            <a:extLst>
              <a:ext uri="{FF2B5EF4-FFF2-40B4-BE49-F238E27FC236}">
                <a16:creationId xmlns:a16="http://schemas.microsoft.com/office/drawing/2014/main" id="{A7EDBF67-6F02-36F1-63D5-297151BCCBF1}"/>
              </a:ext>
            </a:extLst>
          </p:cNvPr>
          <p:cNvSpPr/>
          <p:nvPr/>
        </p:nvSpPr>
        <p:spPr>
          <a:xfrm>
            <a:off x="6469887" y="5236349"/>
            <a:ext cx="1541448" cy="223907"/>
          </a:xfrm>
          <a:prstGeom prst="rect">
            <a:avLst/>
          </a:prstGeom>
        </p:spPr>
        <p:txBody>
          <a:bodyPr wrap="none">
            <a:noAutofit/>
          </a:bodyPr>
          <a:lstStyle/>
          <a:p>
            <a:pPr marR="3808" algn="ctr" fontAlgn="base">
              <a:lnSpc>
                <a:spcPct val="95000"/>
              </a:lnSpc>
              <a:spcBef>
                <a:spcPct val="0"/>
              </a:spcBef>
              <a:spcAft>
                <a:spcPct val="0"/>
              </a:spcAft>
            </a:pPr>
            <a:r>
              <a:rPr lang="en-US" sz="900" b="1" dirty="0">
                <a:latin typeface="Arial" panose="020B0604020202020204" pitchFamily="34" charset="0"/>
                <a:cs typeface="Arial"/>
              </a:rPr>
              <a:t>Aspect Based Sentiment</a:t>
            </a:r>
          </a:p>
        </p:txBody>
      </p:sp>
      <p:sp>
        <p:nvSpPr>
          <p:cNvPr id="60" name="Rectangle 59">
            <a:extLst>
              <a:ext uri="{FF2B5EF4-FFF2-40B4-BE49-F238E27FC236}">
                <a16:creationId xmlns:a16="http://schemas.microsoft.com/office/drawing/2014/main" id="{367635CD-A12E-6CCB-74E4-0DB1C3F35DF9}"/>
              </a:ext>
            </a:extLst>
          </p:cNvPr>
          <p:cNvSpPr/>
          <p:nvPr/>
        </p:nvSpPr>
        <p:spPr>
          <a:xfrm>
            <a:off x="9256503" y="5220250"/>
            <a:ext cx="1832610" cy="223907"/>
          </a:xfrm>
          <a:prstGeom prst="rect">
            <a:avLst/>
          </a:prstGeom>
        </p:spPr>
        <p:txBody>
          <a:bodyPr wrap="square">
            <a:spAutoFit/>
          </a:bodyPr>
          <a:lstStyle/>
          <a:p>
            <a:pPr marR="3808" algn="ctr" fontAlgn="base">
              <a:lnSpc>
                <a:spcPct val="95000"/>
              </a:lnSpc>
              <a:spcBef>
                <a:spcPct val="0"/>
              </a:spcBef>
              <a:spcAft>
                <a:spcPct val="0"/>
              </a:spcAft>
            </a:pPr>
            <a:r>
              <a:rPr lang="en-US" sz="900" b="1" dirty="0">
                <a:latin typeface="Arial" panose="020B0604020202020204" pitchFamily="34" charset="0"/>
                <a:cs typeface="Arial"/>
              </a:rPr>
              <a:t>Cross-lingual and Multilingual</a:t>
            </a:r>
          </a:p>
        </p:txBody>
      </p:sp>
      <p:sp>
        <p:nvSpPr>
          <p:cNvPr id="61" name="Rectangle 60">
            <a:extLst>
              <a:ext uri="{FF2B5EF4-FFF2-40B4-BE49-F238E27FC236}">
                <a16:creationId xmlns:a16="http://schemas.microsoft.com/office/drawing/2014/main" id="{CD3334BE-D6A3-FAD2-ED9B-38B8718CC6DA}"/>
              </a:ext>
            </a:extLst>
          </p:cNvPr>
          <p:cNvSpPr/>
          <p:nvPr/>
        </p:nvSpPr>
        <p:spPr>
          <a:xfrm>
            <a:off x="9584826" y="4041615"/>
            <a:ext cx="1175964" cy="223907"/>
          </a:xfrm>
          <a:prstGeom prst="rect">
            <a:avLst/>
          </a:prstGeom>
        </p:spPr>
        <p:txBody>
          <a:bodyPr wrap="none">
            <a:noAutofit/>
          </a:bodyPr>
          <a:lstStyle/>
          <a:p>
            <a:pPr marR="3808" algn="ctr" fontAlgn="base">
              <a:lnSpc>
                <a:spcPct val="95000"/>
              </a:lnSpc>
              <a:spcBef>
                <a:spcPct val="0"/>
              </a:spcBef>
              <a:spcAft>
                <a:spcPct val="0"/>
              </a:spcAft>
            </a:pPr>
            <a:r>
              <a:rPr lang="en-US" sz="900" b="1" dirty="0">
                <a:latin typeface="Arial" panose="020B0604020202020204" pitchFamily="34" charset="0"/>
                <a:cs typeface="Arial"/>
              </a:rPr>
              <a:t>Knowledge Graph</a:t>
            </a:r>
          </a:p>
        </p:txBody>
      </p:sp>
      <p:sp>
        <p:nvSpPr>
          <p:cNvPr id="62" name="Rectangle 61">
            <a:extLst>
              <a:ext uri="{FF2B5EF4-FFF2-40B4-BE49-F238E27FC236}">
                <a16:creationId xmlns:a16="http://schemas.microsoft.com/office/drawing/2014/main" id="{1BFF51D9-53A1-4819-8F3E-D2E0961085BF}"/>
              </a:ext>
            </a:extLst>
          </p:cNvPr>
          <p:cNvSpPr/>
          <p:nvPr/>
        </p:nvSpPr>
        <p:spPr>
          <a:xfrm>
            <a:off x="6569273" y="4041615"/>
            <a:ext cx="1342676" cy="223907"/>
          </a:xfrm>
          <a:prstGeom prst="rect">
            <a:avLst/>
          </a:prstGeom>
        </p:spPr>
        <p:txBody>
          <a:bodyPr wrap="none">
            <a:noAutofit/>
          </a:bodyPr>
          <a:lstStyle/>
          <a:p>
            <a:pPr marR="3808" algn="ctr" fontAlgn="base">
              <a:lnSpc>
                <a:spcPct val="95000"/>
              </a:lnSpc>
              <a:spcBef>
                <a:spcPct val="0"/>
              </a:spcBef>
              <a:spcAft>
                <a:spcPct val="0"/>
              </a:spcAft>
            </a:pPr>
            <a:r>
              <a:rPr lang="en-US" sz="900" b="1" dirty="0">
                <a:latin typeface="Arial" panose="020B0604020202020204" pitchFamily="34" charset="0"/>
                <a:cs typeface="Arial"/>
              </a:rPr>
              <a:t>Time Series Analysis</a:t>
            </a:r>
          </a:p>
        </p:txBody>
      </p:sp>
      <p:pic>
        <p:nvPicPr>
          <p:cNvPr id="63" name="Picture 62">
            <a:extLst>
              <a:ext uri="{FF2B5EF4-FFF2-40B4-BE49-F238E27FC236}">
                <a16:creationId xmlns:a16="http://schemas.microsoft.com/office/drawing/2014/main" id="{5C814D62-C5F7-11C9-4E9B-C5620899307F}"/>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8937109" y="4243252"/>
            <a:ext cx="983665" cy="777601"/>
          </a:xfrm>
          <a:prstGeom prst="rect">
            <a:avLst/>
          </a:prstGeom>
        </p:spPr>
      </p:pic>
      <p:pic>
        <p:nvPicPr>
          <p:cNvPr id="64" name="Picture 63">
            <a:extLst>
              <a:ext uri="{FF2B5EF4-FFF2-40B4-BE49-F238E27FC236}">
                <a16:creationId xmlns:a16="http://schemas.microsoft.com/office/drawing/2014/main" id="{C4F8AAC2-C04A-B7A3-3CB2-186538B103A8}"/>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t="-16746" b="-16746"/>
          <a:stretch/>
        </p:blipFill>
        <p:spPr>
          <a:xfrm>
            <a:off x="5881726" y="4291955"/>
            <a:ext cx="1443892" cy="680196"/>
          </a:xfrm>
          <a:prstGeom prst="rect">
            <a:avLst/>
          </a:prstGeom>
        </p:spPr>
      </p:pic>
      <p:pic>
        <p:nvPicPr>
          <p:cNvPr id="65" name="Picture 64">
            <a:extLst>
              <a:ext uri="{FF2B5EF4-FFF2-40B4-BE49-F238E27FC236}">
                <a16:creationId xmlns:a16="http://schemas.microsoft.com/office/drawing/2014/main" id="{596F3D70-0D7B-8431-BA7D-925BA6854B72}"/>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5881725" y="5481637"/>
            <a:ext cx="1443892" cy="721947"/>
          </a:xfrm>
          <a:prstGeom prst="rect">
            <a:avLst/>
          </a:prstGeom>
        </p:spPr>
      </p:pic>
      <p:pic>
        <p:nvPicPr>
          <p:cNvPr id="66" name="Picture 65">
            <a:extLst>
              <a:ext uri="{FF2B5EF4-FFF2-40B4-BE49-F238E27FC236}">
                <a16:creationId xmlns:a16="http://schemas.microsoft.com/office/drawing/2014/main" id="{E36D8F4B-586B-0F51-B224-34DF4F43819C}"/>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l="13259" r="13259"/>
          <a:stretch/>
        </p:blipFill>
        <p:spPr>
          <a:xfrm>
            <a:off x="8804322" y="5431223"/>
            <a:ext cx="1339544" cy="756162"/>
          </a:xfrm>
          <a:prstGeom prst="rect">
            <a:avLst/>
          </a:prstGeom>
        </p:spPr>
      </p:pic>
      <p:sp>
        <p:nvSpPr>
          <p:cNvPr id="67" name="Rectangle 66">
            <a:extLst>
              <a:ext uri="{FF2B5EF4-FFF2-40B4-BE49-F238E27FC236}">
                <a16:creationId xmlns:a16="http://schemas.microsoft.com/office/drawing/2014/main" id="{6BAA4B7A-6708-AAFE-880F-8FE8281F2B85}"/>
              </a:ext>
            </a:extLst>
          </p:cNvPr>
          <p:cNvSpPr/>
          <p:nvPr/>
        </p:nvSpPr>
        <p:spPr>
          <a:xfrm>
            <a:off x="7412096" y="4343369"/>
            <a:ext cx="1248321" cy="646331"/>
          </a:xfrm>
          <a:prstGeom prst="rect">
            <a:avLst/>
          </a:prstGeom>
        </p:spPr>
        <p:txBody>
          <a:bodyPr wrap="square" lIns="0">
            <a:spAutoFit/>
          </a:bodyPr>
          <a:lstStyle/>
          <a:p>
            <a:r>
              <a:rPr lang="en-US" sz="900" dirty="0"/>
              <a:t>Modeling Dynamics of Entities over time which leads to behavioral analysis </a:t>
            </a:r>
          </a:p>
        </p:txBody>
      </p:sp>
      <p:sp>
        <p:nvSpPr>
          <p:cNvPr id="68" name="Rectangle 67">
            <a:extLst>
              <a:ext uri="{FF2B5EF4-FFF2-40B4-BE49-F238E27FC236}">
                <a16:creationId xmlns:a16="http://schemas.microsoft.com/office/drawing/2014/main" id="{274626DB-2C93-BB96-7525-75E80E360BEB}"/>
              </a:ext>
            </a:extLst>
          </p:cNvPr>
          <p:cNvSpPr/>
          <p:nvPr/>
        </p:nvSpPr>
        <p:spPr>
          <a:xfrm>
            <a:off x="7412096" y="5519444"/>
            <a:ext cx="1248321" cy="646331"/>
          </a:xfrm>
          <a:prstGeom prst="rect">
            <a:avLst/>
          </a:prstGeom>
        </p:spPr>
        <p:txBody>
          <a:bodyPr wrap="square" lIns="0">
            <a:spAutoFit/>
          </a:bodyPr>
          <a:lstStyle/>
          <a:p>
            <a:r>
              <a:rPr lang="en-US" sz="900" dirty="0"/>
              <a:t>Modeling Dynamics of Entities over time which leads to behavioral analysis </a:t>
            </a:r>
          </a:p>
        </p:txBody>
      </p:sp>
      <p:sp>
        <p:nvSpPr>
          <p:cNvPr id="69" name="Rectangle 68">
            <a:extLst>
              <a:ext uri="{FF2B5EF4-FFF2-40B4-BE49-F238E27FC236}">
                <a16:creationId xmlns:a16="http://schemas.microsoft.com/office/drawing/2014/main" id="{19744F03-C10D-BE65-316D-288A8492EE8D}"/>
              </a:ext>
            </a:extLst>
          </p:cNvPr>
          <p:cNvSpPr/>
          <p:nvPr/>
        </p:nvSpPr>
        <p:spPr>
          <a:xfrm>
            <a:off x="10213036" y="4343369"/>
            <a:ext cx="1248321" cy="646331"/>
          </a:xfrm>
          <a:prstGeom prst="rect">
            <a:avLst/>
          </a:prstGeom>
        </p:spPr>
        <p:txBody>
          <a:bodyPr wrap="square" lIns="0">
            <a:spAutoFit/>
          </a:bodyPr>
          <a:lstStyle/>
          <a:p>
            <a:r>
              <a:rPr lang="en-US" sz="900" dirty="0"/>
              <a:t>A Combined graph that incorporates social, financial and news/political data </a:t>
            </a:r>
          </a:p>
        </p:txBody>
      </p:sp>
      <p:sp>
        <p:nvSpPr>
          <p:cNvPr id="70" name="Rectangle 69">
            <a:extLst>
              <a:ext uri="{FF2B5EF4-FFF2-40B4-BE49-F238E27FC236}">
                <a16:creationId xmlns:a16="http://schemas.microsoft.com/office/drawing/2014/main" id="{A93B0969-AFCD-B209-BAAE-32082C15E8E7}"/>
              </a:ext>
            </a:extLst>
          </p:cNvPr>
          <p:cNvSpPr/>
          <p:nvPr/>
        </p:nvSpPr>
        <p:spPr>
          <a:xfrm>
            <a:off x="10213036" y="5588977"/>
            <a:ext cx="1248321" cy="369332"/>
          </a:xfrm>
          <a:prstGeom prst="rect">
            <a:avLst/>
          </a:prstGeom>
        </p:spPr>
        <p:txBody>
          <a:bodyPr wrap="square" lIns="0">
            <a:spAutoFit/>
          </a:bodyPr>
          <a:lstStyle/>
          <a:p>
            <a:r>
              <a:rPr lang="en-US" sz="900" dirty="0"/>
              <a:t>Insight without language barriers</a:t>
            </a:r>
          </a:p>
        </p:txBody>
      </p:sp>
    </p:spTree>
    <p:extLst>
      <p:ext uri="{BB962C8B-B14F-4D97-AF65-F5344CB8AC3E}">
        <p14:creationId xmlns:p14="http://schemas.microsoft.com/office/powerpoint/2010/main" val="10066515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1920CAF-6113-4578-A003-8CAE512770F2}"/>
              </a:ext>
            </a:extLst>
          </p:cNvPr>
          <p:cNvSpPr>
            <a:spLocks noGrp="1"/>
          </p:cNvSpPr>
          <p:nvPr>
            <p:ph type="sldNum" sz="quarter" idx="12"/>
          </p:nvPr>
        </p:nvSpPr>
        <p:spPr>
          <a:xfrm>
            <a:off x="587374" y="6356354"/>
            <a:ext cx="2743200" cy="365125"/>
          </a:xfrm>
        </p:spPr>
        <p:txBody>
          <a:bodyPr/>
          <a:lstStyle/>
          <a:p>
            <a:fld id="{82F9C566-DC9B-4B65-805D-1DA68E54A127}" type="slidenum">
              <a:rPr lang="en-US" smtClean="0"/>
              <a:pPr/>
              <a:t>9</a:t>
            </a:fld>
            <a:endParaRPr lang="en-US" dirty="0"/>
          </a:p>
        </p:txBody>
      </p:sp>
      <p:sp>
        <p:nvSpPr>
          <p:cNvPr id="21" name="Title 20">
            <a:extLst>
              <a:ext uri="{FF2B5EF4-FFF2-40B4-BE49-F238E27FC236}">
                <a16:creationId xmlns:a16="http://schemas.microsoft.com/office/drawing/2014/main" id="{DD9CB34E-7E0A-42EB-8653-591CD94FA482}"/>
              </a:ext>
            </a:extLst>
          </p:cNvPr>
          <p:cNvSpPr>
            <a:spLocks noGrp="1"/>
          </p:cNvSpPr>
          <p:nvPr>
            <p:ph type="title"/>
          </p:nvPr>
        </p:nvSpPr>
        <p:spPr>
          <a:xfrm>
            <a:off x="587374" y="584202"/>
            <a:ext cx="11014075" cy="443201"/>
          </a:xfrm>
        </p:spPr>
        <p:txBody>
          <a:bodyPr>
            <a:normAutofit fontScale="90000"/>
          </a:bodyPr>
          <a:lstStyle/>
          <a:p>
            <a:r>
              <a:rPr lang="en-US" dirty="0"/>
              <a:t>National treasury program case study– Data governance maturity assessment</a:t>
            </a:r>
          </a:p>
        </p:txBody>
      </p:sp>
      <p:sp>
        <p:nvSpPr>
          <p:cNvPr id="6" name="Rectangle 5">
            <a:extLst>
              <a:ext uri="{FF2B5EF4-FFF2-40B4-BE49-F238E27FC236}">
                <a16:creationId xmlns:a16="http://schemas.microsoft.com/office/drawing/2014/main" id="{7B7DB7F3-FA9F-9FC7-45D9-2D34930C6E1E}"/>
              </a:ext>
            </a:extLst>
          </p:cNvPr>
          <p:cNvSpPr/>
          <p:nvPr/>
        </p:nvSpPr>
        <p:spPr>
          <a:xfrm>
            <a:off x="6251343" y="1980361"/>
            <a:ext cx="5346490" cy="1753932"/>
          </a:xfrm>
          <a:prstGeom prst="rect">
            <a:avLst/>
          </a:prstGeom>
          <a:noFill/>
          <a:ln>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lIns="90714" tIns="90714" rIns="90714" bIns="90714" rtlCol="0" anchor="t"/>
          <a:lstStyle/>
          <a:p>
            <a:pPr marL="173736" indent="-173736">
              <a:spcBef>
                <a:spcPts val="200"/>
              </a:spcBef>
              <a:spcAft>
                <a:spcPts val="200"/>
              </a:spcAft>
              <a:buClr>
                <a:srgbClr val="3C3D3E"/>
              </a:buClr>
              <a:buSzPct val="100000"/>
              <a:buFont typeface="+mj-lt"/>
              <a:buChar char="•"/>
            </a:pPr>
            <a:r>
              <a:rPr lang="en-US" sz="1100" dirty="0">
                <a:solidFill>
                  <a:schemeClr val="tx1"/>
                </a:solidFill>
                <a:latin typeface="+mj-lt"/>
              </a:rPr>
              <a:t>Assessed current functions of governance against an industry DG model.</a:t>
            </a:r>
          </a:p>
          <a:p>
            <a:pPr marL="173736" indent="-173736">
              <a:spcBef>
                <a:spcPts val="200"/>
              </a:spcBef>
              <a:spcAft>
                <a:spcPts val="200"/>
              </a:spcAft>
              <a:buClr>
                <a:srgbClr val="3C3D3E"/>
              </a:buClr>
              <a:buSzPct val="100000"/>
              <a:buFont typeface="+mj-lt"/>
              <a:buChar char="•"/>
            </a:pPr>
            <a:r>
              <a:rPr lang="en-US" sz="1100" dirty="0">
                <a:solidFill>
                  <a:schemeClr val="tx1"/>
                </a:solidFill>
                <a:latin typeface="+mj-lt"/>
              </a:rPr>
              <a:t>Met with groups from across the agency (finance, recipient monitoring, compliance, operations, it, and others) to determine current practices for data governance.</a:t>
            </a:r>
          </a:p>
          <a:p>
            <a:pPr marL="173736" indent="-173736">
              <a:spcBef>
                <a:spcPts val="200"/>
              </a:spcBef>
              <a:spcAft>
                <a:spcPts val="200"/>
              </a:spcAft>
              <a:buClr>
                <a:srgbClr val="3C3D3E"/>
              </a:buClr>
              <a:buSzPct val="100000"/>
              <a:buFont typeface="+mj-lt"/>
              <a:buChar char="•"/>
            </a:pPr>
            <a:r>
              <a:rPr lang="en-US" sz="1100" dirty="0">
                <a:solidFill>
                  <a:schemeClr val="tx1"/>
                </a:solidFill>
                <a:latin typeface="+mj-lt"/>
              </a:rPr>
              <a:t>Met with cross industry leaders from other agencies and oversight partners.</a:t>
            </a:r>
          </a:p>
          <a:p>
            <a:pPr marL="173736" indent="-173736">
              <a:spcBef>
                <a:spcPts val="200"/>
              </a:spcBef>
              <a:spcAft>
                <a:spcPts val="200"/>
              </a:spcAft>
              <a:buClr>
                <a:srgbClr val="3C3D3E"/>
              </a:buClr>
              <a:buSzPct val="100000"/>
              <a:buFont typeface="+mj-lt"/>
              <a:buChar char="•"/>
            </a:pPr>
            <a:r>
              <a:rPr lang="en-US" sz="1100" dirty="0">
                <a:solidFill>
                  <a:schemeClr val="tx1"/>
                </a:solidFill>
                <a:latin typeface="+mj-lt"/>
              </a:rPr>
              <a:t>Provided findings to document our assessment of the current maturity.</a:t>
            </a:r>
          </a:p>
          <a:p>
            <a:pPr marL="173736" indent="-173736">
              <a:spcBef>
                <a:spcPts val="200"/>
              </a:spcBef>
              <a:spcAft>
                <a:spcPts val="200"/>
              </a:spcAft>
              <a:buClr>
                <a:srgbClr val="3C3D3E"/>
              </a:buClr>
              <a:buSzPct val="100000"/>
              <a:buFont typeface="+mj-lt"/>
              <a:buChar char="•"/>
            </a:pPr>
            <a:r>
              <a:rPr lang="en-US" sz="1100" dirty="0">
                <a:solidFill>
                  <a:schemeClr val="tx1"/>
                </a:solidFill>
                <a:latin typeface="+mj-lt"/>
              </a:rPr>
              <a:t>Created a maturity model, with supporting details, and presented to executive management.</a:t>
            </a:r>
          </a:p>
        </p:txBody>
      </p:sp>
      <p:sp>
        <p:nvSpPr>
          <p:cNvPr id="8" name="Rectangle 7">
            <a:extLst>
              <a:ext uri="{FF2B5EF4-FFF2-40B4-BE49-F238E27FC236}">
                <a16:creationId xmlns:a16="http://schemas.microsoft.com/office/drawing/2014/main" id="{B5AC9080-8B79-02CB-F337-5C6C98928268}"/>
              </a:ext>
            </a:extLst>
          </p:cNvPr>
          <p:cNvSpPr/>
          <p:nvPr/>
        </p:nvSpPr>
        <p:spPr>
          <a:xfrm>
            <a:off x="6251343" y="1376363"/>
            <a:ext cx="5346490" cy="536108"/>
          </a:xfrm>
          <a:prstGeom prst="rect">
            <a:avLst/>
          </a:prstGeom>
          <a:solidFill>
            <a:schemeClr val="accent3"/>
          </a:solidFill>
          <a:ln>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latin typeface="Barlow Condensed Medium" panose="00000606000000000000" pitchFamily="2" charset="0"/>
              </a:rPr>
              <a:t>Solution Delivered</a:t>
            </a:r>
          </a:p>
        </p:txBody>
      </p:sp>
      <p:sp>
        <p:nvSpPr>
          <p:cNvPr id="9" name="Rectangle 8">
            <a:extLst>
              <a:ext uri="{FF2B5EF4-FFF2-40B4-BE49-F238E27FC236}">
                <a16:creationId xmlns:a16="http://schemas.microsoft.com/office/drawing/2014/main" id="{CD8AB8B6-107E-6875-A220-2E319CC206F9}"/>
              </a:ext>
            </a:extLst>
          </p:cNvPr>
          <p:cNvSpPr/>
          <p:nvPr/>
        </p:nvSpPr>
        <p:spPr>
          <a:xfrm>
            <a:off x="587375" y="1980361"/>
            <a:ext cx="5346490" cy="1753932"/>
          </a:xfrm>
          <a:prstGeom prst="rect">
            <a:avLst/>
          </a:prstGeom>
          <a:noFill/>
          <a:ln>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lIns="90714" tIns="90714" rIns="90714" bIns="90714" rtlCol="0" anchor="t"/>
          <a:lstStyle/>
          <a:p>
            <a:pPr>
              <a:spcBef>
                <a:spcPts val="800"/>
              </a:spcBef>
            </a:pPr>
            <a:r>
              <a:rPr lang="en-US" sz="1100" dirty="0">
                <a:solidFill>
                  <a:schemeClr val="tx1"/>
                </a:solidFill>
                <a:latin typeface="+mj-lt"/>
              </a:rPr>
              <a:t>Task was establishing data governance and analytics practices to support 10 treasury programs totaling close to $600 billion in CARES act fund grants consistency in terms of public access to data, compliance, and meet regulatory demands.</a:t>
            </a:r>
          </a:p>
          <a:p>
            <a:pPr>
              <a:spcBef>
                <a:spcPts val="800"/>
              </a:spcBef>
            </a:pPr>
            <a:r>
              <a:rPr lang="en-US" sz="1100" dirty="0">
                <a:solidFill>
                  <a:schemeClr val="tx1"/>
                </a:solidFill>
                <a:latin typeface="+mj-lt"/>
              </a:rPr>
              <a:t>The agency assisted by oversight partners conducts regular assessments of the program and its’ maturity, and task here is running a maturity assessment of all aspects of the program and to provide recommendations for future state improvements. </a:t>
            </a:r>
          </a:p>
        </p:txBody>
      </p:sp>
      <p:sp>
        <p:nvSpPr>
          <p:cNvPr id="11" name="Rectangle 10">
            <a:extLst>
              <a:ext uri="{FF2B5EF4-FFF2-40B4-BE49-F238E27FC236}">
                <a16:creationId xmlns:a16="http://schemas.microsoft.com/office/drawing/2014/main" id="{A8A0A848-D20C-4DD4-4BD3-6804495AE554}"/>
              </a:ext>
            </a:extLst>
          </p:cNvPr>
          <p:cNvSpPr/>
          <p:nvPr/>
        </p:nvSpPr>
        <p:spPr>
          <a:xfrm>
            <a:off x="587375" y="1376363"/>
            <a:ext cx="5346490" cy="536108"/>
          </a:xfrm>
          <a:prstGeom prst="rect">
            <a:avLst/>
          </a:prstGeom>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latin typeface="Barlow Condensed Medium" panose="00000606000000000000" pitchFamily="2" charset="0"/>
              </a:rPr>
              <a:t>Organization Challenge</a:t>
            </a:r>
          </a:p>
        </p:txBody>
      </p:sp>
      <p:sp>
        <p:nvSpPr>
          <p:cNvPr id="24" name="Rectangle 23">
            <a:extLst>
              <a:ext uri="{FF2B5EF4-FFF2-40B4-BE49-F238E27FC236}">
                <a16:creationId xmlns:a16="http://schemas.microsoft.com/office/drawing/2014/main" id="{7D14F8FA-C44A-9230-3525-FEE142299347}"/>
              </a:ext>
            </a:extLst>
          </p:cNvPr>
          <p:cNvSpPr/>
          <p:nvPr/>
        </p:nvSpPr>
        <p:spPr>
          <a:xfrm>
            <a:off x="600961" y="3854905"/>
            <a:ext cx="11003664" cy="539496"/>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latin typeface="Barlow Condensed Medium" panose="00000606000000000000" pitchFamily="2" charset="0"/>
              </a:rPr>
              <a:t> Business results</a:t>
            </a:r>
          </a:p>
        </p:txBody>
      </p:sp>
      <p:sp>
        <p:nvSpPr>
          <p:cNvPr id="27" name="Rectangle 26">
            <a:extLst>
              <a:ext uri="{FF2B5EF4-FFF2-40B4-BE49-F238E27FC236}">
                <a16:creationId xmlns:a16="http://schemas.microsoft.com/office/drawing/2014/main" id="{A4326861-7970-FA3D-D7B9-B80EC1398993}"/>
              </a:ext>
            </a:extLst>
          </p:cNvPr>
          <p:cNvSpPr/>
          <p:nvPr/>
        </p:nvSpPr>
        <p:spPr>
          <a:xfrm>
            <a:off x="587375" y="4456321"/>
            <a:ext cx="3520888" cy="865093"/>
          </a:xfrm>
          <a:prstGeom prst="rect">
            <a:avLst/>
          </a:prstGeom>
          <a:noFill/>
          <a:ln>
            <a:solidFill>
              <a:schemeClr val="accent4">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lIns="90714" tIns="90714" rIns="90714" bIns="90714" rtlCol="0" anchor="ctr"/>
          <a:lstStyle/>
          <a:p>
            <a:r>
              <a:rPr lang="en-US" sz="1100" dirty="0">
                <a:solidFill>
                  <a:schemeClr val="tx1"/>
                </a:solidFill>
              </a:rPr>
              <a:t>Identification of agency challenges for adoption of enterprise data governance.</a:t>
            </a:r>
          </a:p>
        </p:txBody>
      </p:sp>
      <p:sp>
        <p:nvSpPr>
          <p:cNvPr id="28" name="Rectangle 27">
            <a:extLst>
              <a:ext uri="{FF2B5EF4-FFF2-40B4-BE49-F238E27FC236}">
                <a16:creationId xmlns:a16="http://schemas.microsoft.com/office/drawing/2014/main" id="{F98480CB-3131-4B85-8DC3-BCE9C1C66A61}"/>
              </a:ext>
            </a:extLst>
          </p:cNvPr>
          <p:cNvSpPr/>
          <p:nvPr/>
        </p:nvSpPr>
        <p:spPr>
          <a:xfrm>
            <a:off x="4335556" y="4456321"/>
            <a:ext cx="3520888" cy="865093"/>
          </a:xfrm>
          <a:prstGeom prst="rect">
            <a:avLst/>
          </a:prstGeom>
          <a:noFill/>
          <a:ln>
            <a:solidFill>
              <a:schemeClr val="accent4">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lIns="90714" tIns="90714" rIns="90714" bIns="90714" rtlCol="0" anchor="ctr"/>
          <a:lstStyle/>
          <a:p>
            <a:r>
              <a:rPr lang="en-US" sz="1100" dirty="0">
                <a:solidFill>
                  <a:schemeClr val="tx1"/>
                </a:solidFill>
              </a:rPr>
              <a:t>Provided a maturity assessment comparing the current state against the proposed future state needs.</a:t>
            </a:r>
          </a:p>
        </p:txBody>
      </p:sp>
      <p:sp>
        <p:nvSpPr>
          <p:cNvPr id="29" name="Rectangle 28">
            <a:extLst>
              <a:ext uri="{FF2B5EF4-FFF2-40B4-BE49-F238E27FC236}">
                <a16:creationId xmlns:a16="http://schemas.microsoft.com/office/drawing/2014/main" id="{3C2DBCE8-1164-72D8-11FD-AA6ABE3EDFC2}"/>
              </a:ext>
            </a:extLst>
          </p:cNvPr>
          <p:cNvSpPr/>
          <p:nvPr/>
        </p:nvSpPr>
        <p:spPr>
          <a:xfrm>
            <a:off x="8083737" y="4456321"/>
            <a:ext cx="3520888" cy="865093"/>
          </a:xfrm>
          <a:prstGeom prst="rect">
            <a:avLst/>
          </a:prstGeom>
          <a:noFill/>
          <a:ln>
            <a:solidFill>
              <a:schemeClr val="accent4">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lIns="90714" tIns="90714" rIns="90714" bIns="90714" rtlCol="0" anchor="ctr"/>
          <a:lstStyle/>
          <a:p>
            <a:r>
              <a:rPr lang="en-US" sz="1100" dirty="0">
                <a:solidFill>
                  <a:schemeClr val="tx1"/>
                </a:solidFill>
              </a:rPr>
              <a:t>Outlined overall recommendations for how to meet the future state and presented roadmap with budgets and timeline.</a:t>
            </a:r>
          </a:p>
        </p:txBody>
      </p:sp>
      <p:pic>
        <p:nvPicPr>
          <p:cNvPr id="17" name="Picture 16" descr="A close-up of a wave of lights&#10;&#10;Description automatically generated">
            <a:extLst>
              <a:ext uri="{FF2B5EF4-FFF2-40B4-BE49-F238E27FC236}">
                <a16:creationId xmlns:a16="http://schemas.microsoft.com/office/drawing/2014/main" id="{CE2683CC-B12D-63C5-BB4A-2901A53F399A}"/>
              </a:ext>
            </a:extLst>
          </p:cNvPr>
          <p:cNvPicPr>
            <a:picLocks noChangeAspect="1"/>
          </p:cNvPicPr>
          <p:nvPr/>
        </p:nvPicPr>
        <p:blipFill rotWithShape="1">
          <a:blip r:embed="rId6" cstate="print">
            <a:extLst>
              <a:ext uri="{28A0092B-C50C-407E-A947-70E740481C1C}">
                <a14:useLocalDpi xmlns:a14="http://schemas.microsoft.com/office/drawing/2010/main"/>
              </a:ext>
            </a:extLst>
          </a:blip>
          <a:srcRect t="43020" b="43020"/>
          <a:stretch/>
        </p:blipFill>
        <p:spPr>
          <a:xfrm>
            <a:off x="587375" y="5408706"/>
            <a:ext cx="11017250" cy="865094"/>
          </a:xfrm>
          <a:prstGeom prst="rect">
            <a:avLst/>
          </a:prstGeom>
        </p:spPr>
      </p:pic>
      <p:pic>
        <p:nvPicPr>
          <p:cNvPr id="2" name="Graphic 1">
            <a:extLst>
              <a:ext uri="{FF2B5EF4-FFF2-40B4-BE49-F238E27FC236}">
                <a16:creationId xmlns:a16="http://schemas.microsoft.com/office/drawing/2014/main" id="{E661B75A-B95F-1D33-D083-85B59682701A}"/>
              </a:ext>
            </a:extLst>
          </p:cNvPr>
          <p:cNvPicPr>
            <a:picLocks noChangeAspect="1"/>
          </p:cNvPicPr>
          <p:nvPr>
            <p:custDataLst>
              <p:tags r:id="rId1"/>
            </p:custDataLst>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449574" y="1446244"/>
            <a:ext cx="396346" cy="396346"/>
          </a:xfrm>
          <a:prstGeom prst="rect">
            <a:avLst/>
          </a:prstGeom>
        </p:spPr>
      </p:pic>
      <p:pic>
        <p:nvPicPr>
          <p:cNvPr id="3" name="Graphic 2">
            <a:extLst>
              <a:ext uri="{FF2B5EF4-FFF2-40B4-BE49-F238E27FC236}">
                <a16:creationId xmlns:a16="http://schemas.microsoft.com/office/drawing/2014/main" id="{F22F457C-3E9A-BD18-38E2-D788BA913366}"/>
              </a:ext>
            </a:extLst>
          </p:cNvPr>
          <p:cNvPicPr>
            <a:picLocks noChangeAspect="1"/>
          </p:cNvPicPr>
          <p:nvPr>
            <p:custDataLst>
              <p:tags r:id="rId2"/>
            </p:custDataLst>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976402" y="1412801"/>
            <a:ext cx="480268" cy="480268"/>
          </a:xfrm>
          <a:prstGeom prst="rect">
            <a:avLst/>
          </a:prstGeom>
        </p:spPr>
      </p:pic>
      <p:pic>
        <p:nvPicPr>
          <p:cNvPr id="5" name="Graphic 4">
            <a:extLst>
              <a:ext uri="{FF2B5EF4-FFF2-40B4-BE49-F238E27FC236}">
                <a16:creationId xmlns:a16="http://schemas.microsoft.com/office/drawing/2014/main" id="{65EAE099-02D5-DE97-3653-28CCA5EBCCB5}"/>
              </a:ext>
            </a:extLst>
          </p:cNvPr>
          <p:cNvPicPr>
            <a:picLocks noChangeAspect="1"/>
          </p:cNvPicPr>
          <p:nvPr>
            <p:custDataLst>
              <p:tags r:id="rId3"/>
            </p:custDataLst>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1053986" y="3918407"/>
            <a:ext cx="391254" cy="391254"/>
          </a:xfrm>
          <a:prstGeom prst="rect">
            <a:avLst/>
          </a:prstGeom>
        </p:spPr>
      </p:pic>
      <p:sp>
        <p:nvSpPr>
          <p:cNvPr id="7" name="Rectangle 6">
            <a:extLst>
              <a:ext uri="{FF2B5EF4-FFF2-40B4-BE49-F238E27FC236}">
                <a16:creationId xmlns:a16="http://schemas.microsoft.com/office/drawing/2014/main" id="{563D4525-85F0-38CF-A355-EE2DBE03B254}"/>
              </a:ext>
            </a:extLst>
          </p:cNvPr>
          <p:cNvSpPr/>
          <p:nvPr/>
        </p:nvSpPr>
        <p:spPr>
          <a:xfrm>
            <a:off x="9868619" y="6318080"/>
            <a:ext cx="2070339" cy="53949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305122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PLORISLIBID" val="L350a3ef4-d6aa-4d8d-ab3c-97f36e4efdb1.1.MR7A3Q=="/>
</p:tagLst>
</file>

<file path=ppt/tags/tag10.xml><?xml version="1.0" encoding="utf-8"?>
<p:tagLst xmlns:a="http://schemas.openxmlformats.org/drawingml/2006/main" xmlns:r="http://schemas.openxmlformats.org/officeDocument/2006/relationships" xmlns:p="http://schemas.openxmlformats.org/presentationml/2006/main">
  <p:tag name="APLORISLIBID" val="L16e35674-b379-4c3c-a751-d7e281999068.1.cGTgCA=="/>
</p:tagLst>
</file>

<file path=ppt/tags/tag11.xml><?xml version="1.0" encoding="utf-8"?>
<p:tagLst xmlns:a="http://schemas.openxmlformats.org/drawingml/2006/main" xmlns:r="http://schemas.openxmlformats.org/officeDocument/2006/relationships" xmlns:p="http://schemas.openxmlformats.org/presentationml/2006/main">
  <p:tag name="APLORISLIBID" val="Ld4b2f366-e335-4d9d-9e46-94c00d97872d.1.LnNY7A=="/>
</p:tagLst>
</file>

<file path=ppt/tags/tag12.xml><?xml version="1.0" encoding="utf-8"?>
<p:tagLst xmlns:a="http://schemas.openxmlformats.org/drawingml/2006/main" xmlns:r="http://schemas.openxmlformats.org/officeDocument/2006/relationships" xmlns:p="http://schemas.openxmlformats.org/presentationml/2006/main">
  <p:tag name="APLORISLIBID" val="L0bde9376-4e22-4259-8e0f-e5eb238876d0.2.5vEfTw=="/>
</p:tagLst>
</file>

<file path=ppt/tags/tag13.xml><?xml version="1.0" encoding="utf-8"?>
<p:tagLst xmlns:a="http://schemas.openxmlformats.org/drawingml/2006/main" xmlns:r="http://schemas.openxmlformats.org/officeDocument/2006/relationships" xmlns:p="http://schemas.openxmlformats.org/presentationml/2006/main">
  <p:tag name="APLORISLIBID" val="Lc65020ea-5d74-4c1e-9980-924b23a7349d.2.B2Zr6A=="/>
</p:tagLst>
</file>

<file path=ppt/tags/tag2.xml><?xml version="1.0" encoding="utf-8"?>
<p:tagLst xmlns:a="http://schemas.openxmlformats.org/drawingml/2006/main" xmlns:r="http://schemas.openxmlformats.org/officeDocument/2006/relationships" xmlns:p="http://schemas.openxmlformats.org/presentationml/2006/main">
  <p:tag name="APLORISLIBID" val="L15d7f742-3f74-49ea-8375-a3fa18066f72.1.KC9cIw=="/>
</p:tagLst>
</file>

<file path=ppt/tags/tag3.xml><?xml version="1.0" encoding="utf-8"?>
<p:tagLst xmlns:a="http://schemas.openxmlformats.org/drawingml/2006/main" xmlns:r="http://schemas.openxmlformats.org/officeDocument/2006/relationships" xmlns:p="http://schemas.openxmlformats.org/presentationml/2006/main">
  <p:tag name="APLORISLIBID" val="Led886585-e3a6-4427-b464-010cdae2f89e.2.hPZd7w=="/>
</p:tagLst>
</file>

<file path=ppt/tags/tag4.xml><?xml version="1.0" encoding="utf-8"?>
<p:tagLst xmlns:a="http://schemas.openxmlformats.org/drawingml/2006/main" xmlns:r="http://schemas.openxmlformats.org/officeDocument/2006/relationships" xmlns:p="http://schemas.openxmlformats.org/presentationml/2006/main">
  <p:tag name="APLORISLIBID" val="Led886585-e3a6-4427-b464-010cdae2f89e.2.hPZd7w=="/>
</p:tagLst>
</file>

<file path=ppt/tags/tag5.xml><?xml version="1.0" encoding="utf-8"?>
<p:tagLst xmlns:a="http://schemas.openxmlformats.org/drawingml/2006/main" xmlns:r="http://schemas.openxmlformats.org/officeDocument/2006/relationships" xmlns:p="http://schemas.openxmlformats.org/presentationml/2006/main">
  <p:tag name="APLORISLIBID" val="Led886585-e3a6-4427-b464-010cdae2f89e.2.hPZd7w=="/>
</p:tagLst>
</file>

<file path=ppt/tags/tag6.xml><?xml version="1.0" encoding="utf-8"?>
<p:tagLst xmlns:a="http://schemas.openxmlformats.org/drawingml/2006/main" xmlns:r="http://schemas.openxmlformats.org/officeDocument/2006/relationships" xmlns:p="http://schemas.openxmlformats.org/presentationml/2006/main">
  <p:tag name="APLORISLIBID" val="Led886585-e3a6-4427-b464-010cdae2f89e.2.hPZd7w=="/>
</p:tagLst>
</file>

<file path=ppt/tags/tag7.xml><?xml version="1.0" encoding="utf-8"?>
<p:tagLst xmlns:a="http://schemas.openxmlformats.org/drawingml/2006/main" xmlns:r="http://schemas.openxmlformats.org/officeDocument/2006/relationships" xmlns:p="http://schemas.openxmlformats.org/presentationml/2006/main">
  <p:tag name="APLORISLIBID" val="Led886585-e3a6-4427-b464-010cdae2f89e.2.hPZd7w=="/>
</p:tagLst>
</file>

<file path=ppt/tags/tag8.xml><?xml version="1.0" encoding="utf-8"?>
<p:tagLst xmlns:a="http://schemas.openxmlformats.org/drawingml/2006/main" xmlns:r="http://schemas.openxmlformats.org/officeDocument/2006/relationships" xmlns:p="http://schemas.openxmlformats.org/presentationml/2006/main">
  <p:tag name="APLORISLIBID" val="Led886585-e3a6-4427-b464-010cdae2f89e.2.hPZd7w=="/>
</p:tagLst>
</file>

<file path=ppt/tags/tag9.xml><?xml version="1.0" encoding="utf-8"?>
<p:tagLst xmlns:a="http://schemas.openxmlformats.org/drawingml/2006/main" xmlns:r="http://schemas.openxmlformats.org/officeDocument/2006/relationships" xmlns:p="http://schemas.openxmlformats.org/presentationml/2006/main">
  <p:tag name="APLORISLIBID" val="L1e532842-e703-48a5-874c-ea2f95e1a0e1.1.xMxO5A=="/>
</p:tagLst>
</file>

<file path=ppt/theme/theme1.xml><?xml version="1.0" encoding="utf-8"?>
<a:theme xmlns:a="http://schemas.openxmlformats.org/drawingml/2006/main" name="pro-proposal-deck-ppt-theme-0723">
  <a:themeElements>
    <a:clrScheme name="pro-proposal-deck-ppt-theme-0723">
      <a:dk1>
        <a:srgbClr val="000000"/>
      </a:dk1>
      <a:lt1>
        <a:srgbClr val="FFFFFF"/>
      </a:lt1>
      <a:dk2>
        <a:srgbClr val="3B3D3E"/>
      </a:dk2>
      <a:lt2>
        <a:srgbClr val="C7C9C6"/>
      </a:lt2>
      <a:accent1>
        <a:srgbClr val="004068"/>
      </a:accent1>
      <a:accent2>
        <a:srgbClr val="00A2B8"/>
      </a:accent2>
      <a:accent3>
        <a:srgbClr val="5D7B9A"/>
      </a:accent3>
      <a:accent4>
        <a:srgbClr val="809FB3"/>
      </a:accent4>
      <a:accent5>
        <a:srgbClr val="80D0DB"/>
      </a:accent5>
      <a:accent6>
        <a:srgbClr val="EA7024"/>
      </a:accent6>
      <a:hlink>
        <a:srgbClr val="5D7B9A"/>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otiviti Global Template (Blank).potx" id="{8428947B-C489-46C1-ADC0-324D7A661CAA}" vid="{AF1C7990-EC96-408A-B977-BE5D40964ED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875" row="2">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1E764085-76E0-44B7-B4A3-7EC811838997}">
  <we:reference id="c53855d0-2569-4e75-a142-ac5f1e743eff" version="1.0.0.0" store="EXCatalog" storeType="EXCatalog"/>
  <we:alternateReferences/>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925e8423-2fcf-49b0-8c21-f489add541a0">
      <Terms xmlns="http://schemas.microsoft.com/office/infopath/2007/PartnerControls"/>
    </lcf76f155ced4ddcb4097134ff3c332f>
    <TaxCatchAll xmlns="0f8c0d65-1c3c-4728-81e0-2cd6ea8e8ff4"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66D2FEF667909147B783694E9AA2D40C" ma:contentTypeVersion="15" ma:contentTypeDescription="Create a new document." ma:contentTypeScope="" ma:versionID="6ac6d4299c696439330455f98d850c75">
  <xsd:schema xmlns:xsd="http://www.w3.org/2001/XMLSchema" xmlns:xs="http://www.w3.org/2001/XMLSchema" xmlns:p="http://schemas.microsoft.com/office/2006/metadata/properties" xmlns:ns2="925e8423-2fcf-49b0-8c21-f489add541a0" xmlns:ns3="0f8c0d65-1c3c-4728-81e0-2cd6ea8e8ff4" targetNamespace="http://schemas.microsoft.com/office/2006/metadata/properties" ma:root="true" ma:fieldsID="d2394316e8cd82728e72e34d63366c00" ns2:_="" ns3:_="">
    <xsd:import namespace="925e8423-2fcf-49b0-8c21-f489add541a0"/>
    <xsd:import namespace="0f8c0d65-1c3c-4728-81e0-2cd6ea8e8ff4"/>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3:SharedWithUsers" minOccurs="0"/>
                <xsd:element ref="ns3:SharedWithDetails" minOccurs="0"/>
                <xsd:element ref="ns2:MediaServiceDateTaken" minOccurs="0"/>
                <xsd:element ref="ns2:MediaLengthInSecond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SearchPropertie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25e8423-2fcf-49b0-8c21-f489add541a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DateTaken" ma:index="13" nillable="true" ma:displayName="MediaServiceDateTaken" ma:hidden="true" ma:indexed="true" ma:internalName="MediaServiceDateTaken"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6e8f6321-3efa-45d8-abfe-eea1c039a715" ma:termSetId="09814cd3-568e-fe90-9814-8d621ff8fb84" ma:anchorId="fba54fb3-c3e1-fe81-a776-ca4b69148c4d" ma:open="true" ma:isKeyword="false">
      <xsd:complexType>
        <xsd:sequence>
          <xsd:element ref="pc:Terms" minOccurs="0" maxOccurs="1"/>
        </xsd:sequence>
      </xsd:complex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element name="MediaServiceLocation" ma:index="22"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f8c0d65-1c3c-4728-81e0-2cd6ea8e8ff4"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TaxCatchAll" ma:index="17" nillable="true" ma:displayName="Taxonomy Catch All Column" ma:hidden="true" ma:list="{3b2098e2-dce3-41dd-9455-dd774dc533c6}" ma:internalName="TaxCatchAll" ma:showField="CatchAllData" ma:web="0f8c0d65-1c3c-4728-81e0-2cd6ea8e8ff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58A52D7-F594-461C-A5D7-8BF82821436E}">
  <ds:schemaRefs>
    <ds:schemaRef ds:uri="http://www.w3.org/XML/1998/namespace"/>
    <ds:schemaRef ds:uri="http://schemas.microsoft.com/office/2006/metadata/properties"/>
    <ds:schemaRef ds:uri="925e8423-2fcf-49b0-8c21-f489add541a0"/>
    <ds:schemaRef ds:uri="http://schemas.microsoft.com/office/infopath/2007/PartnerControls"/>
    <ds:schemaRef ds:uri="http://purl.org/dc/elements/1.1/"/>
    <ds:schemaRef ds:uri="http://purl.org/dc/dcmitype/"/>
    <ds:schemaRef ds:uri="0f8c0d65-1c3c-4728-81e0-2cd6ea8e8ff4"/>
    <ds:schemaRef ds:uri="http://schemas.openxmlformats.org/package/2006/metadata/core-properties"/>
    <ds:schemaRef ds:uri="http://schemas.microsoft.com/office/2006/documentManagement/types"/>
    <ds:schemaRef ds:uri="http://purl.org/dc/terms/"/>
  </ds:schemaRefs>
</ds:datastoreItem>
</file>

<file path=customXml/itemProps2.xml><?xml version="1.0" encoding="utf-8"?>
<ds:datastoreItem xmlns:ds="http://schemas.openxmlformats.org/officeDocument/2006/customXml" ds:itemID="{00D9E98C-2B79-49EC-8739-E195C38A449B}">
  <ds:schemaRefs>
    <ds:schemaRef ds:uri="http://schemas.microsoft.com/sharepoint/v3/contenttype/forms"/>
  </ds:schemaRefs>
</ds:datastoreItem>
</file>

<file path=customXml/itemProps3.xml><?xml version="1.0" encoding="utf-8"?>
<ds:datastoreItem xmlns:ds="http://schemas.openxmlformats.org/officeDocument/2006/customXml" ds:itemID="{D3C3C50D-A30C-4761-88FF-53A5019167A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25e8423-2fcf-49b0-8c21-f489add541a0"/>
    <ds:schemaRef ds:uri="0f8c0d65-1c3c-4728-81e0-2cd6ea8e8ff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da623df2-7a25-4a8f-b59b-3a3459c1375f}" enabled="1" method="Standard" siteId="{16532572-d567-4d67-8727-f12f7bb6aed3}" removed="0"/>
</clbl:labelList>
</file>

<file path=docProps/app.xml><?xml version="1.0" encoding="utf-8"?>
<Properties xmlns="http://schemas.openxmlformats.org/officeDocument/2006/extended-properties" xmlns:vt="http://schemas.openxmlformats.org/officeDocument/2006/docPropsVTypes">
  <TotalTime>2174</TotalTime>
  <Words>1980</Words>
  <Application>Microsoft Office PowerPoint</Application>
  <PresentationFormat>Widescreen</PresentationFormat>
  <Paragraphs>275</Paragraphs>
  <Slides>11</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Aptos</vt:lpstr>
      <vt:lpstr>Arial</vt:lpstr>
      <vt:lpstr>Barlow Condensed Light</vt:lpstr>
      <vt:lpstr>Barlow Condensed Medium</vt:lpstr>
      <vt:lpstr>Calibri</vt:lpstr>
      <vt:lpstr>pro-proposal-deck-ppt-theme-0723</vt:lpstr>
      <vt:lpstr>PowerPoint Presentation</vt:lpstr>
      <vt:lpstr>D&amp;A related business market forces</vt:lpstr>
      <vt:lpstr>Common business cases for D&amp;A</vt:lpstr>
      <vt:lpstr>Establishing the Foundations of Data &amp; Analytics Enablement</vt:lpstr>
      <vt:lpstr>Data maturity assessment- Continuum of analytics</vt:lpstr>
      <vt:lpstr>Getting started: Understand your maturity</vt:lpstr>
      <vt:lpstr>Relevant use cases</vt:lpstr>
      <vt:lpstr>To accelerate outcomes deploy next gen analytical techniques</vt:lpstr>
      <vt:lpstr>National treasury program case study– Data governance maturity assessment</vt:lpstr>
      <vt:lpstr>Data maturity assessment </vt:lpstr>
      <vt:lpstr>More information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Morley, David (10230)</dc:creator>
  <cp:lastModifiedBy>Morley, David (10230)</cp:lastModifiedBy>
  <cp:revision>5</cp:revision>
  <dcterms:created xsi:type="dcterms:W3CDTF">2024-11-17T21:38:29Z</dcterms:created>
  <dcterms:modified xsi:type="dcterms:W3CDTF">2024-11-21T22:43:41Z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0x01010066D2FEF667909147B783694E9AA2D40C</vt:lpwstr>
  </property>
  <property fmtid="{D5CDD505-2E9C-101B-9397-08002B2CF9AE}" pid="3" name="MediaServiceImageTags">
    <vt:lpwstr/>
  </property>
</Properties>
</file>