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B190B-70DE-935C-7FCD-3D9624BF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1BAC8-A09A-F144-573D-00F38641F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92173-0A72-0009-1C3E-8C631861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2B3F8-6610-B6C7-9015-0AD5A4ED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DF9F0-6957-B39C-C0D5-00271DE75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1A41-66AC-35F3-BEB5-F2D8EE7B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A0B0E-2819-E07D-E8E3-B710EC707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A4FE1-0FE5-3820-E3E0-A29C8DFF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D508D-52E3-6192-0DD4-468FC0FC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86580-3A73-F883-4874-8204AC95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9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3F9EB-A4EE-BC15-A42E-9194D0752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9A946-2641-1E21-A9F7-1525BF673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3BBD1-0673-8A33-BF6D-D50A53BBD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692EF-4E22-0DDD-C260-0B4C5A69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1827-2CBD-EFB4-1F59-4A57A4F3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7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BFE63-EB92-59EA-D66F-30C6C557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5E40C-7595-99ED-E970-B3AA3D8C1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5F5F-49EE-EF1A-1682-436CA4480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C7A52-F580-A6E4-67D9-8B7A710D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2D64F-4378-EB71-8285-6781696B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2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C6450-A73A-A4E8-511F-CF8CD2C2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683B6-4428-D444-FE70-D1AEEE746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FED86-64C0-6927-1018-116E271C8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106BA-CABB-EC66-D036-5C389AFC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3D606-5124-A326-6683-A6640CF8D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1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8524-06D4-0C17-9C35-38E58645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79C93-A016-BA7F-D420-FC50F81C0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91D85-B4E5-C838-66A2-4351A1758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F85CB-BA3A-0118-8C20-F1E71B9A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A82D6-AA12-1B29-0773-729455A9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8479A-240E-924E-7C66-C2412592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384F-A794-7D37-F1D0-4979160DC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BD61C-EC3B-16D8-082F-1EAAA311F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78C8D-4B23-01DF-3682-8A6A2DEEB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42BC2-40E5-BC27-445A-3C74FFF0C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19B91-C07D-4ABE-B0EF-AF4C0EAD5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05489-13EE-A7AF-B940-68B487D2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FF3A3-1E32-E9C8-2D09-762BD3ED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296A44-1EB4-069A-AB3D-6B9BF752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6C438-0815-CA73-C8C2-E8CD142FF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79419-EED2-1F3C-BCED-6A74C375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1F1047-4F40-2C18-C350-55712A86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90D1-9E9A-0DD1-C95E-93627B79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0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AECFF-4C3D-9761-EDB9-D28597B30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EFF9F-A51A-EE93-36CC-E3A911DA7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A22D6-7394-031B-A81B-2B11EC44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97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9B4B-B57C-0CFD-67DD-5C0A92E9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CF4D-9D13-984F-B112-2B9EFC97E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97C98-5C65-EEBB-3629-028903821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DAF29-691D-0C84-5D2E-0636FCB4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B8659-68E2-D8F8-8434-C13152E6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DBA9C-FFA2-17C1-0EFD-0AA98077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4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FD04-0404-5815-74FD-98207EA9A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8F47-178B-20DA-6E95-6D62FEE46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CF385-9AF8-D095-EB48-CE8E85D79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63B3E-91C7-F200-6D6B-AF43C8512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AF5C-B7D6-7D4C-8864-6E934A31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4EE23-5909-967E-36E9-9B4153D5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3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D4B058-5E9F-99C0-1222-C7E02EE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35781-0839-6714-9BDA-495647397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7F34F-CC20-0E46-6E6E-45B5B740F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E42E-1D61-D94E-A138-65C40F290E28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4B37C-0DC5-A315-084E-EBB2394D9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BA933-3F24-3CF2-F641-D05D08407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5D87B-EF84-1F4B-8B9C-5F541FEFC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8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0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12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9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12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41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0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5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1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5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77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94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7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0F5B5-CC51-E696-1952-4BACAEDA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01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5297CE0208D84786979F05C2A80E8F" ma:contentTypeVersion="17" ma:contentTypeDescription="Create a new document." ma:contentTypeScope="" ma:versionID="837584951c5cc6460fe6191709041c67">
  <xsd:schema xmlns:xsd="http://www.w3.org/2001/XMLSchema" xmlns:xs="http://www.w3.org/2001/XMLSchema" xmlns:p="http://schemas.microsoft.com/office/2006/metadata/properties" xmlns:ns2="7e71acac-3bd1-45d1-8cc8-8a9a86767c58" xmlns:ns3="295eac57-25d9-4afd-beed-aea32f93f7e2" targetNamespace="http://schemas.microsoft.com/office/2006/metadata/properties" ma:root="true" ma:fieldsID="cbc5a9a3a36f250ac8db3de104edc3a9" ns2:_="" ns3:_="">
    <xsd:import namespace="7e71acac-3bd1-45d1-8cc8-8a9a86767c58"/>
    <xsd:import namespace="295eac57-25d9-4afd-beed-aea32f93f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71acac-3bd1-45d1-8cc8-8a9a86767c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5afc0f4-a91b-40be-b802-c7d006544d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eac57-25d9-4afd-beed-aea32f93f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5c07b9-d40a-4fb5-a3b1-1bffb98a3648}" ma:internalName="TaxCatchAll" ma:showField="CatchAllData" ma:web="295eac57-25d9-4afd-beed-aea32f93f7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633330-1118-4569-94F6-D45F8A0A5F97}"/>
</file>

<file path=customXml/itemProps2.xml><?xml version="1.0" encoding="utf-8"?>
<ds:datastoreItem xmlns:ds="http://schemas.openxmlformats.org/officeDocument/2006/customXml" ds:itemID="{51572D7C-3826-431A-8B4E-420126DFB747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Kitchener</dc:creator>
  <cp:lastModifiedBy>Nick Kitchener</cp:lastModifiedBy>
  <cp:revision>1</cp:revision>
  <dcterms:created xsi:type="dcterms:W3CDTF">2023-10-25T20:02:24Z</dcterms:created>
  <dcterms:modified xsi:type="dcterms:W3CDTF">2023-10-25T20:07:53Z</dcterms:modified>
</cp:coreProperties>
</file>