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708" r:id="rId5"/>
    <p:sldMasterId id="2147483721" r:id="rId6"/>
  </p:sldMasterIdLst>
  <p:notesMasterIdLst>
    <p:notesMasterId r:id="rId19"/>
  </p:notesMasterIdLst>
  <p:sldIdLst>
    <p:sldId id="2146847677" r:id="rId7"/>
    <p:sldId id="2146847680" r:id="rId8"/>
    <p:sldId id="2146847726" r:id="rId9"/>
    <p:sldId id="2146847727" r:id="rId10"/>
    <p:sldId id="2146847706" r:id="rId11"/>
    <p:sldId id="2146847721" r:id="rId12"/>
    <p:sldId id="4518" r:id="rId13"/>
    <p:sldId id="2146847724" r:id="rId14"/>
    <p:sldId id="2146847723" r:id="rId15"/>
    <p:sldId id="2146847686" r:id="rId16"/>
    <p:sldId id="2146847707" r:id="rId17"/>
    <p:sldId id="21468477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578"/>
    <a:srgbClr val="5BC1FF"/>
    <a:srgbClr val="A1B3CA"/>
    <a:srgbClr val="0DD103"/>
    <a:srgbClr val="7AB9B4"/>
    <a:srgbClr val="4A75A5"/>
    <a:srgbClr val="E57072"/>
    <a:srgbClr val="F18D2A"/>
    <a:srgbClr val="4472C4"/>
    <a:srgbClr val="6A8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3D2EB-754F-7643-BB04-9C84C62BC113}" v="360" dt="2023-02-15T14:18:48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8"/>
    <p:restoredTop sz="91047"/>
  </p:normalViewPr>
  <p:slideViewPr>
    <p:cSldViewPr snapToGrid="0">
      <p:cViewPr varScale="1">
        <p:scale>
          <a:sx n="57" d="100"/>
          <a:sy n="57" d="100"/>
        </p:scale>
        <p:origin x="1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5EF59-C3BA-B04F-93F7-3CDA72B5CF9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57B44D-6374-A148-A668-5D6AF7D11B29}">
      <dgm:prSet/>
      <dgm:spPr/>
      <dgm:t>
        <a:bodyPr/>
        <a:lstStyle/>
        <a:p>
          <a:r>
            <a:rPr lang="en-GB" b="1" i="0" baseline="0" dirty="0"/>
            <a:t>Attitude</a:t>
          </a:r>
          <a:endParaRPr lang="en-GB" dirty="0"/>
        </a:p>
      </dgm:t>
    </dgm:pt>
    <dgm:pt modelId="{D45347F8-FCFB-5B47-B78F-DAEF171A019D}" type="parTrans" cxnId="{6E7BB65D-9DC8-AA4D-ADC7-78C1BA218A72}">
      <dgm:prSet/>
      <dgm:spPr/>
      <dgm:t>
        <a:bodyPr/>
        <a:lstStyle/>
        <a:p>
          <a:endParaRPr lang="en-GB"/>
        </a:p>
      </dgm:t>
    </dgm:pt>
    <dgm:pt modelId="{836FF01D-A046-D542-95D9-25B760BA462C}" type="sibTrans" cxnId="{6E7BB65D-9DC8-AA4D-ADC7-78C1BA218A72}">
      <dgm:prSet/>
      <dgm:spPr/>
      <dgm:t>
        <a:bodyPr/>
        <a:lstStyle/>
        <a:p>
          <a:endParaRPr lang="en-GB"/>
        </a:p>
      </dgm:t>
    </dgm:pt>
    <dgm:pt modelId="{0190C438-B645-2E48-9238-477141E45D16}">
      <dgm:prSet/>
      <dgm:spPr/>
      <dgm:t>
        <a:bodyPr/>
        <a:lstStyle/>
        <a:p>
          <a:r>
            <a:rPr lang="en-GB" b="1" dirty="0"/>
            <a:t>Aptitude</a:t>
          </a:r>
        </a:p>
      </dgm:t>
    </dgm:pt>
    <dgm:pt modelId="{EAE69A6D-B237-E442-BB91-B3469EAA45A5}" type="parTrans" cxnId="{4F3EFDFB-CCEB-5247-B5E8-7E6BF0B15E10}">
      <dgm:prSet/>
      <dgm:spPr/>
      <dgm:t>
        <a:bodyPr/>
        <a:lstStyle/>
        <a:p>
          <a:endParaRPr lang="en-GB"/>
        </a:p>
      </dgm:t>
    </dgm:pt>
    <dgm:pt modelId="{1436BD21-6A27-BC4A-97E7-89ED565427F2}" type="sibTrans" cxnId="{4F3EFDFB-CCEB-5247-B5E8-7E6BF0B15E10}">
      <dgm:prSet/>
      <dgm:spPr/>
      <dgm:t>
        <a:bodyPr/>
        <a:lstStyle/>
        <a:p>
          <a:endParaRPr lang="en-GB"/>
        </a:p>
      </dgm:t>
    </dgm:pt>
    <dgm:pt modelId="{D4C6B350-F033-E044-8688-24C4818A9CBA}">
      <dgm:prSet/>
      <dgm:spPr/>
      <dgm:t>
        <a:bodyPr/>
        <a:lstStyle/>
        <a:p>
          <a:r>
            <a:rPr lang="en-GB" b="1" i="0" baseline="0" dirty="0"/>
            <a:t>Background</a:t>
          </a:r>
          <a:endParaRPr lang="en-GB" dirty="0"/>
        </a:p>
      </dgm:t>
    </dgm:pt>
    <dgm:pt modelId="{BE5C97C8-0C80-1C4F-9643-4534B7BDF54C}" type="parTrans" cxnId="{046F460F-FF8C-8849-A324-62511A133316}">
      <dgm:prSet/>
      <dgm:spPr/>
      <dgm:t>
        <a:bodyPr/>
        <a:lstStyle/>
        <a:p>
          <a:endParaRPr lang="en-GB"/>
        </a:p>
      </dgm:t>
    </dgm:pt>
    <dgm:pt modelId="{77C5752B-4522-B94E-85BD-0D4AB032CB9E}" type="sibTrans" cxnId="{046F460F-FF8C-8849-A324-62511A133316}">
      <dgm:prSet/>
      <dgm:spPr/>
      <dgm:t>
        <a:bodyPr/>
        <a:lstStyle/>
        <a:p>
          <a:endParaRPr lang="en-GB"/>
        </a:p>
      </dgm:t>
    </dgm:pt>
    <dgm:pt modelId="{6EF7CFB4-871F-5C41-8BEB-8F70AE6AC2AF}">
      <dgm:prSet/>
      <dgm:spPr/>
      <dgm:t>
        <a:bodyPr/>
        <a:lstStyle/>
        <a:p>
          <a:r>
            <a:rPr lang="en-GB" b="1" i="0" dirty="0"/>
            <a:t>Diversity</a:t>
          </a:r>
          <a:endParaRPr lang="en-GB" dirty="0"/>
        </a:p>
      </dgm:t>
    </dgm:pt>
    <dgm:pt modelId="{094237B1-F058-7B43-B6DD-E3A7C17546FF}" type="parTrans" cxnId="{266CF721-B4C2-1D49-97C1-CAA59691D3B9}">
      <dgm:prSet/>
      <dgm:spPr/>
      <dgm:t>
        <a:bodyPr/>
        <a:lstStyle/>
        <a:p>
          <a:endParaRPr lang="en-GB"/>
        </a:p>
      </dgm:t>
    </dgm:pt>
    <dgm:pt modelId="{C66C5294-4F27-D846-B1BE-2FDA46F7FE67}" type="sibTrans" cxnId="{266CF721-B4C2-1D49-97C1-CAA59691D3B9}">
      <dgm:prSet/>
      <dgm:spPr/>
      <dgm:t>
        <a:bodyPr/>
        <a:lstStyle/>
        <a:p>
          <a:endParaRPr lang="en-GB"/>
        </a:p>
      </dgm:t>
    </dgm:pt>
    <dgm:pt modelId="{04642015-8F47-6343-939E-579FE02D0DF7}">
      <dgm:prSet/>
      <dgm:spPr/>
      <dgm:t>
        <a:bodyPr/>
        <a:lstStyle/>
        <a:p>
          <a:r>
            <a:rPr lang="en-US" b="1" i="0" baseline="0" dirty="0"/>
            <a:t>Pipeline</a:t>
          </a:r>
          <a:endParaRPr lang="en-GB" dirty="0"/>
        </a:p>
      </dgm:t>
    </dgm:pt>
    <dgm:pt modelId="{DB1C17AC-E6CC-0441-8AB0-EF4BE93FE6C9}" type="parTrans" cxnId="{F4D4393F-9563-314D-847F-6AF141D22A5C}">
      <dgm:prSet/>
      <dgm:spPr/>
      <dgm:t>
        <a:bodyPr/>
        <a:lstStyle/>
        <a:p>
          <a:endParaRPr lang="en-GB"/>
        </a:p>
      </dgm:t>
    </dgm:pt>
    <dgm:pt modelId="{7765F997-0D6A-A047-8476-B794E9D1544B}" type="sibTrans" cxnId="{F4D4393F-9563-314D-847F-6AF141D22A5C}">
      <dgm:prSet/>
      <dgm:spPr/>
      <dgm:t>
        <a:bodyPr/>
        <a:lstStyle/>
        <a:p>
          <a:endParaRPr lang="en-GB"/>
        </a:p>
      </dgm:t>
    </dgm:pt>
    <dgm:pt modelId="{9770179A-ADAC-5F4B-87A8-8844E40AC3F5}">
      <dgm:prSet/>
      <dgm:spPr/>
      <dgm:t>
        <a:bodyPr/>
        <a:lstStyle/>
        <a:p>
          <a:r>
            <a:rPr lang="en-GB" dirty="0"/>
            <a:t>Keen</a:t>
          </a:r>
        </a:p>
      </dgm:t>
    </dgm:pt>
    <dgm:pt modelId="{C1C631FD-C5E8-0748-831E-AE842EBD171A}" type="parTrans" cxnId="{7B9D4AA1-0D30-F04C-AD2A-8B51FD98AB40}">
      <dgm:prSet/>
      <dgm:spPr/>
      <dgm:t>
        <a:bodyPr/>
        <a:lstStyle/>
        <a:p>
          <a:endParaRPr lang="en-GB"/>
        </a:p>
      </dgm:t>
    </dgm:pt>
    <dgm:pt modelId="{96FEC930-4296-1E4D-9384-9F2DE8B83FDB}" type="sibTrans" cxnId="{7B9D4AA1-0D30-F04C-AD2A-8B51FD98AB40}">
      <dgm:prSet/>
      <dgm:spPr/>
      <dgm:t>
        <a:bodyPr/>
        <a:lstStyle/>
        <a:p>
          <a:endParaRPr lang="en-GB"/>
        </a:p>
      </dgm:t>
    </dgm:pt>
    <dgm:pt modelId="{A3A4C759-1A70-9343-99D2-B7CB0B56F98A}">
      <dgm:prSet/>
      <dgm:spPr/>
      <dgm:t>
        <a:bodyPr/>
        <a:lstStyle/>
        <a:p>
          <a:r>
            <a:rPr lang="en-GB" dirty="0"/>
            <a:t>Competence</a:t>
          </a:r>
        </a:p>
      </dgm:t>
    </dgm:pt>
    <dgm:pt modelId="{31AE6FC3-159C-3D4B-B75F-355808906D83}" type="parTrans" cxnId="{94F0911D-5290-8A4B-83CF-BF49CC0B9B02}">
      <dgm:prSet/>
      <dgm:spPr/>
      <dgm:t>
        <a:bodyPr/>
        <a:lstStyle/>
        <a:p>
          <a:endParaRPr lang="en-GB"/>
        </a:p>
      </dgm:t>
    </dgm:pt>
    <dgm:pt modelId="{0015DE66-5AD5-B743-8170-90B9F455A3EF}" type="sibTrans" cxnId="{94F0911D-5290-8A4B-83CF-BF49CC0B9B02}">
      <dgm:prSet/>
      <dgm:spPr/>
      <dgm:t>
        <a:bodyPr/>
        <a:lstStyle/>
        <a:p>
          <a:endParaRPr lang="en-GB"/>
        </a:p>
      </dgm:t>
    </dgm:pt>
    <dgm:pt modelId="{BE334B0B-FFF6-D741-8FCD-3C3540D22E16}">
      <dgm:prSet/>
      <dgm:spPr/>
      <dgm:t>
        <a:bodyPr/>
        <a:lstStyle/>
        <a:p>
          <a:r>
            <a:rPr lang="en-GB" dirty="0"/>
            <a:t>Variety</a:t>
          </a:r>
        </a:p>
      </dgm:t>
    </dgm:pt>
    <dgm:pt modelId="{ACAD6832-7BF8-054F-A370-D7C1446783DF}" type="parTrans" cxnId="{C3BA3B59-13A5-0541-A95A-107BE9E50014}">
      <dgm:prSet/>
      <dgm:spPr/>
      <dgm:t>
        <a:bodyPr/>
        <a:lstStyle/>
        <a:p>
          <a:endParaRPr lang="en-GB"/>
        </a:p>
      </dgm:t>
    </dgm:pt>
    <dgm:pt modelId="{0F1E69D1-AA3F-B443-AFC3-62EFAC95E21F}" type="sibTrans" cxnId="{C3BA3B59-13A5-0541-A95A-107BE9E50014}">
      <dgm:prSet/>
      <dgm:spPr/>
      <dgm:t>
        <a:bodyPr/>
        <a:lstStyle/>
        <a:p>
          <a:endParaRPr lang="en-GB"/>
        </a:p>
      </dgm:t>
    </dgm:pt>
    <dgm:pt modelId="{6FD2729D-3BF9-6A45-A112-F80430AE354B}">
      <dgm:prSet/>
      <dgm:spPr/>
      <dgm:t>
        <a:bodyPr/>
        <a:lstStyle/>
        <a:p>
          <a:r>
            <a:rPr lang="en-GB" dirty="0"/>
            <a:t>Gender</a:t>
          </a:r>
        </a:p>
      </dgm:t>
    </dgm:pt>
    <dgm:pt modelId="{600A37D0-A414-2B40-B3FF-83CC5D4FF16F}" type="parTrans" cxnId="{94A03FB1-6A7D-5641-883F-55C082E433B0}">
      <dgm:prSet/>
      <dgm:spPr/>
      <dgm:t>
        <a:bodyPr/>
        <a:lstStyle/>
        <a:p>
          <a:endParaRPr lang="en-GB"/>
        </a:p>
      </dgm:t>
    </dgm:pt>
    <dgm:pt modelId="{53C245D6-4D5C-6741-8A6C-31A1B1204FAC}" type="sibTrans" cxnId="{94A03FB1-6A7D-5641-883F-55C082E433B0}">
      <dgm:prSet/>
      <dgm:spPr/>
      <dgm:t>
        <a:bodyPr/>
        <a:lstStyle/>
        <a:p>
          <a:endParaRPr lang="en-GB"/>
        </a:p>
      </dgm:t>
    </dgm:pt>
    <dgm:pt modelId="{7E4CC151-F6FC-E74F-811B-4976973FFDA2}">
      <dgm:prSet/>
      <dgm:spPr/>
      <dgm:t>
        <a:bodyPr/>
        <a:lstStyle/>
        <a:p>
          <a:r>
            <a:rPr lang="en-GB" dirty="0"/>
            <a:t>Hire People to move them on</a:t>
          </a:r>
        </a:p>
      </dgm:t>
    </dgm:pt>
    <dgm:pt modelId="{401DE79C-F159-3849-BD8B-CB378D241CD8}" type="parTrans" cxnId="{4F780862-E8AB-4948-A10D-8F6E475DDD8F}">
      <dgm:prSet/>
      <dgm:spPr/>
      <dgm:t>
        <a:bodyPr/>
        <a:lstStyle/>
        <a:p>
          <a:endParaRPr lang="en-GB"/>
        </a:p>
      </dgm:t>
    </dgm:pt>
    <dgm:pt modelId="{58BC076E-C7E3-1C47-9B77-55129F2B45CF}" type="sibTrans" cxnId="{4F780862-E8AB-4948-A10D-8F6E475DDD8F}">
      <dgm:prSet/>
      <dgm:spPr/>
      <dgm:t>
        <a:bodyPr/>
        <a:lstStyle/>
        <a:p>
          <a:endParaRPr lang="en-GB"/>
        </a:p>
      </dgm:t>
    </dgm:pt>
    <dgm:pt modelId="{3CB333FA-DE03-424F-BA70-F4AA7A289082}">
      <dgm:prSet/>
      <dgm:spPr/>
      <dgm:t>
        <a:bodyPr/>
        <a:lstStyle/>
        <a:p>
          <a:r>
            <a:rPr lang="en-GB" dirty="0"/>
            <a:t>Willing to Learn</a:t>
          </a:r>
        </a:p>
      </dgm:t>
    </dgm:pt>
    <dgm:pt modelId="{F332B5AE-4FEF-1444-A5DA-39B0436AABE6}" type="parTrans" cxnId="{F43B26D7-C614-234C-B311-8B3627DC6430}">
      <dgm:prSet/>
      <dgm:spPr/>
      <dgm:t>
        <a:bodyPr/>
        <a:lstStyle/>
        <a:p>
          <a:endParaRPr lang="en-GB"/>
        </a:p>
      </dgm:t>
    </dgm:pt>
    <dgm:pt modelId="{1853E7BD-2278-3641-A084-5BC3A9127C4B}" type="sibTrans" cxnId="{F43B26D7-C614-234C-B311-8B3627DC6430}">
      <dgm:prSet/>
      <dgm:spPr/>
      <dgm:t>
        <a:bodyPr/>
        <a:lstStyle/>
        <a:p>
          <a:endParaRPr lang="en-GB"/>
        </a:p>
      </dgm:t>
    </dgm:pt>
    <dgm:pt modelId="{2430AC71-7CAB-6345-AA09-3FD076B78E2B}">
      <dgm:prSet/>
      <dgm:spPr/>
      <dgm:t>
        <a:bodyPr/>
        <a:lstStyle/>
        <a:p>
          <a:r>
            <a:rPr lang="en-GB" dirty="0"/>
            <a:t>Takes on board new things</a:t>
          </a:r>
        </a:p>
      </dgm:t>
    </dgm:pt>
    <dgm:pt modelId="{FEB78533-77C3-F04F-86CA-89220BC15A80}" type="parTrans" cxnId="{5C3E92BE-F7B8-3644-A587-BC08788E0A40}">
      <dgm:prSet/>
      <dgm:spPr/>
      <dgm:t>
        <a:bodyPr/>
        <a:lstStyle/>
        <a:p>
          <a:endParaRPr lang="en-GB"/>
        </a:p>
      </dgm:t>
    </dgm:pt>
    <dgm:pt modelId="{DC08BE77-1C72-454B-BBEB-B310619E6EED}" type="sibTrans" cxnId="{5C3E92BE-F7B8-3644-A587-BC08788E0A40}">
      <dgm:prSet/>
      <dgm:spPr/>
      <dgm:t>
        <a:bodyPr/>
        <a:lstStyle/>
        <a:p>
          <a:endParaRPr lang="en-GB"/>
        </a:p>
      </dgm:t>
    </dgm:pt>
    <dgm:pt modelId="{1CFAA954-B7E9-9F4A-A41C-06222CE44E12}">
      <dgm:prSet/>
      <dgm:spPr/>
      <dgm:t>
        <a:bodyPr/>
        <a:lstStyle/>
        <a:p>
          <a:endParaRPr lang="en-GB" dirty="0"/>
        </a:p>
      </dgm:t>
    </dgm:pt>
    <dgm:pt modelId="{085961A6-CD72-FB49-A242-5189338C7DE5}" type="parTrans" cxnId="{DA8C6220-9E79-9345-A8A0-CED4240F0110}">
      <dgm:prSet/>
      <dgm:spPr/>
      <dgm:t>
        <a:bodyPr/>
        <a:lstStyle/>
        <a:p>
          <a:endParaRPr lang="en-GB"/>
        </a:p>
      </dgm:t>
    </dgm:pt>
    <dgm:pt modelId="{B5201CAF-42AB-F845-A7B7-BAC0EAA327EE}" type="sibTrans" cxnId="{DA8C6220-9E79-9345-A8A0-CED4240F0110}">
      <dgm:prSet/>
      <dgm:spPr/>
      <dgm:t>
        <a:bodyPr/>
        <a:lstStyle/>
        <a:p>
          <a:endParaRPr lang="en-GB"/>
        </a:p>
      </dgm:t>
    </dgm:pt>
    <dgm:pt modelId="{10EC5F69-0447-4F46-BF1B-07EE06602705}">
      <dgm:prSet/>
      <dgm:spPr/>
      <dgm:t>
        <a:bodyPr/>
        <a:lstStyle/>
        <a:p>
          <a:r>
            <a:rPr lang="en-GB" dirty="0"/>
            <a:t>Leadership</a:t>
          </a:r>
        </a:p>
      </dgm:t>
    </dgm:pt>
    <dgm:pt modelId="{F8082377-517C-F54C-A398-7D03923DF1AD}" type="parTrans" cxnId="{18641F75-E857-ED41-A6DA-C1298BF21F3F}">
      <dgm:prSet/>
      <dgm:spPr/>
      <dgm:t>
        <a:bodyPr/>
        <a:lstStyle/>
        <a:p>
          <a:endParaRPr lang="en-GB"/>
        </a:p>
      </dgm:t>
    </dgm:pt>
    <dgm:pt modelId="{20771908-E125-7F44-9A8E-EE5D10B9C0C7}" type="sibTrans" cxnId="{18641F75-E857-ED41-A6DA-C1298BF21F3F}">
      <dgm:prSet/>
      <dgm:spPr/>
      <dgm:t>
        <a:bodyPr/>
        <a:lstStyle/>
        <a:p>
          <a:endParaRPr lang="en-GB"/>
        </a:p>
      </dgm:t>
    </dgm:pt>
    <dgm:pt modelId="{217D352A-B5F4-A945-B67A-65AB9AE1D0F9}">
      <dgm:prSet/>
      <dgm:spPr/>
      <dgm:t>
        <a:bodyPr/>
        <a:lstStyle/>
        <a:p>
          <a:r>
            <a:rPr lang="en-GB" dirty="0"/>
            <a:t>Perspective</a:t>
          </a:r>
        </a:p>
      </dgm:t>
    </dgm:pt>
    <dgm:pt modelId="{193EA86D-EA89-E944-9463-8BFE7DC89CE6}" type="parTrans" cxnId="{FE14EF01-7F56-4242-BBC0-1240ED1D0BF2}">
      <dgm:prSet/>
      <dgm:spPr/>
      <dgm:t>
        <a:bodyPr/>
        <a:lstStyle/>
        <a:p>
          <a:endParaRPr lang="en-GB"/>
        </a:p>
      </dgm:t>
    </dgm:pt>
    <dgm:pt modelId="{3138A8C2-7057-464C-81A0-B51643B0ACBB}" type="sibTrans" cxnId="{FE14EF01-7F56-4242-BBC0-1240ED1D0BF2}">
      <dgm:prSet/>
      <dgm:spPr/>
      <dgm:t>
        <a:bodyPr/>
        <a:lstStyle/>
        <a:p>
          <a:endParaRPr lang="en-GB"/>
        </a:p>
      </dgm:t>
    </dgm:pt>
    <dgm:pt modelId="{42D6C600-E4B7-3248-8621-F43F130B1249}">
      <dgm:prSet/>
      <dgm:spPr/>
      <dgm:t>
        <a:bodyPr/>
        <a:lstStyle/>
        <a:p>
          <a:r>
            <a:rPr lang="en-GB" dirty="0"/>
            <a:t>Ethnicity</a:t>
          </a:r>
        </a:p>
      </dgm:t>
    </dgm:pt>
    <dgm:pt modelId="{86377AA4-6A86-AD41-8586-12014E15176E}" type="parTrans" cxnId="{151AD855-D789-B742-AEB8-2332AEB0BB21}">
      <dgm:prSet/>
      <dgm:spPr/>
      <dgm:t>
        <a:bodyPr/>
        <a:lstStyle/>
        <a:p>
          <a:endParaRPr lang="en-GB"/>
        </a:p>
      </dgm:t>
    </dgm:pt>
    <dgm:pt modelId="{CAEC1203-8299-4348-83FF-814198B5065A}" type="sibTrans" cxnId="{151AD855-D789-B742-AEB8-2332AEB0BB21}">
      <dgm:prSet/>
      <dgm:spPr/>
      <dgm:t>
        <a:bodyPr/>
        <a:lstStyle/>
        <a:p>
          <a:endParaRPr lang="en-GB"/>
        </a:p>
      </dgm:t>
    </dgm:pt>
    <dgm:pt modelId="{4E36E7DD-5E1E-3A4A-97C9-49A0A9BA560E}">
      <dgm:prSet/>
      <dgm:spPr/>
      <dgm:t>
        <a:bodyPr/>
        <a:lstStyle/>
        <a:p>
          <a:r>
            <a:rPr lang="en-GB" dirty="0"/>
            <a:t>Fresh thinking</a:t>
          </a:r>
        </a:p>
      </dgm:t>
    </dgm:pt>
    <dgm:pt modelId="{44CB4CD3-16D7-FB4B-AA9C-94F527392614}" type="parTrans" cxnId="{744D6A89-002A-554E-BAEA-CB58548D6964}">
      <dgm:prSet/>
      <dgm:spPr/>
      <dgm:t>
        <a:bodyPr/>
        <a:lstStyle/>
        <a:p>
          <a:endParaRPr lang="en-GB"/>
        </a:p>
      </dgm:t>
    </dgm:pt>
    <dgm:pt modelId="{5BF8F2DE-A5E4-AF41-9BBA-EE30AB77A6F3}" type="sibTrans" cxnId="{744D6A89-002A-554E-BAEA-CB58548D6964}">
      <dgm:prSet/>
      <dgm:spPr/>
      <dgm:t>
        <a:bodyPr/>
        <a:lstStyle/>
        <a:p>
          <a:endParaRPr lang="en-GB"/>
        </a:p>
      </dgm:t>
    </dgm:pt>
    <dgm:pt modelId="{3B5746AE-19E2-564D-898A-F7D4A3307DC6}">
      <dgm:prSet/>
      <dgm:spPr/>
      <dgm:t>
        <a:bodyPr/>
        <a:lstStyle/>
        <a:p>
          <a:endParaRPr lang="en-GB" dirty="0"/>
        </a:p>
      </dgm:t>
    </dgm:pt>
    <dgm:pt modelId="{1D5672BE-1C2C-7244-94BB-289A35065721}" type="parTrans" cxnId="{923BD079-89B1-FE42-88F3-B6F5A3E0F78F}">
      <dgm:prSet/>
      <dgm:spPr/>
      <dgm:t>
        <a:bodyPr/>
        <a:lstStyle/>
        <a:p>
          <a:endParaRPr lang="en-GB"/>
        </a:p>
      </dgm:t>
    </dgm:pt>
    <dgm:pt modelId="{1C5113A2-41B2-184A-9257-6AD646BB3C35}" type="sibTrans" cxnId="{923BD079-89B1-FE42-88F3-B6F5A3E0F78F}">
      <dgm:prSet/>
      <dgm:spPr/>
      <dgm:t>
        <a:bodyPr/>
        <a:lstStyle/>
        <a:p>
          <a:endParaRPr lang="en-GB"/>
        </a:p>
      </dgm:t>
    </dgm:pt>
    <dgm:pt modelId="{412B52B2-8C5B-B247-9AF1-C7A080071B44}">
      <dgm:prSet/>
      <dgm:spPr/>
      <dgm:t>
        <a:bodyPr/>
        <a:lstStyle/>
        <a:p>
          <a:r>
            <a:rPr lang="en-GB" dirty="0"/>
            <a:t>Task Orientated</a:t>
          </a:r>
        </a:p>
      </dgm:t>
    </dgm:pt>
    <dgm:pt modelId="{EF509963-A965-FB40-9191-93BC0E7C5B76}" type="parTrans" cxnId="{9369565C-21C8-8E47-857B-48671495357D}">
      <dgm:prSet/>
      <dgm:spPr/>
      <dgm:t>
        <a:bodyPr/>
        <a:lstStyle/>
        <a:p>
          <a:endParaRPr lang="en-GB"/>
        </a:p>
      </dgm:t>
    </dgm:pt>
    <dgm:pt modelId="{37788B0B-EEFA-EB4B-82D3-5FB41642A45D}" type="sibTrans" cxnId="{9369565C-21C8-8E47-857B-48671495357D}">
      <dgm:prSet/>
      <dgm:spPr/>
      <dgm:t>
        <a:bodyPr/>
        <a:lstStyle/>
        <a:p>
          <a:endParaRPr lang="en-GB"/>
        </a:p>
      </dgm:t>
    </dgm:pt>
    <dgm:pt modelId="{1CAAD160-11B5-A447-BF4A-BEDD295ABF83}">
      <dgm:prSet/>
      <dgm:spPr/>
      <dgm:t>
        <a:bodyPr/>
        <a:lstStyle/>
        <a:p>
          <a:r>
            <a:rPr lang="en-GB" dirty="0"/>
            <a:t>Outcome Driven</a:t>
          </a:r>
        </a:p>
      </dgm:t>
    </dgm:pt>
    <dgm:pt modelId="{AFE1AC83-5538-3042-8F70-07DF1C75EED3}" type="parTrans" cxnId="{D8FC0B30-82D1-9749-98E2-9C01F6424C11}">
      <dgm:prSet/>
      <dgm:spPr/>
      <dgm:t>
        <a:bodyPr/>
        <a:lstStyle/>
        <a:p>
          <a:endParaRPr lang="en-GB"/>
        </a:p>
      </dgm:t>
    </dgm:pt>
    <dgm:pt modelId="{6038E84C-20CC-CD4C-BF3E-5EB9C58D23C6}" type="sibTrans" cxnId="{D8FC0B30-82D1-9749-98E2-9C01F6424C11}">
      <dgm:prSet/>
      <dgm:spPr/>
      <dgm:t>
        <a:bodyPr/>
        <a:lstStyle/>
        <a:p>
          <a:endParaRPr lang="en-GB"/>
        </a:p>
      </dgm:t>
    </dgm:pt>
    <dgm:pt modelId="{CECE86F0-A401-2546-9256-037A37C85214}" type="pres">
      <dgm:prSet presAssocID="{15C5EF59-C3BA-B04F-93F7-3CDA72B5CF95}" presName="Name0" presStyleCnt="0">
        <dgm:presLayoutVars>
          <dgm:dir/>
          <dgm:animLvl val="lvl"/>
          <dgm:resizeHandles val="exact"/>
        </dgm:presLayoutVars>
      </dgm:prSet>
      <dgm:spPr/>
    </dgm:pt>
    <dgm:pt modelId="{163D8B7F-1353-3943-A928-A99901F8827B}" type="pres">
      <dgm:prSet presAssocID="{4357B44D-6374-A148-A668-5D6AF7D11B29}" presName="composite" presStyleCnt="0"/>
      <dgm:spPr/>
    </dgm:pt>
    <dgm:pt modelId="{830BCABB-5CFC-C74A-B7CF-4EC24EE23FEE}" type="pres">
      <dgm:prSet presAssocID="{4357B44D-6374-A148-A668-5D6AF7D11B2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AA2D0F2-3275-8643-B8DB-B8CB2A4FEF4C}" type="pres">
      <dgm:prSet presAssocID="{4357B44D-6374-A148-A668-5D6AF7D11B29}" presName="desTx" presStyleLbl="alignAccFollowNode1" presStyleIdx="0" presStyleCnt="5">
        <dgm:presLayoutVars>
          <dgm:bulletEnabled val="1"/>
        </dgm:presLayoutVars>
      </dgm:prSet>
      <dgm:spPr/>
    </dgm:pt>
    <dgm:pt modelId="{452CF977-78C2-004F-BFF1-BF6EA9CFF199}" type="pres">
      <dgm:prSet presAssocID="{836FF01D-A046-D542-95D9-25B760BA462C}" presName="space" presStyleCnt="0"/>
      <dgm:spPr/>
    </dgm:pt>
    <dgm:pt modelId="{94F6C27F-F93B-8241-8215-16D41F77EE41}" type="pres">
      <dgm:prSet presAssocID="{0190C438-B645-2E48-9238-477141E45D16}" presName="composite" presStyleCnt="0"/>
      <dgm:spPr/>
    </dgm:pt>
    <dgm:pt modelId="{F6EE7F29-BB3E-2141-A427-1F44425453F3}" type="pres">
      <dgm:prSet presAssocID="{0190C438-B645-2E48-9238-477141E45D1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82A99AC-F933-7642-A2B2-DE10C247B05C}" type="pres">
      <dgm:prSet presAssocID="{0190C438-B645-2E48-9238-477141E45D16}" presName="desTx" presStyleLbl="alignAccFollowNode1" presStyleIdx="1" presStyleCnt="5">
        <dgm:presLayoutVars>
          <dgm:bulletEnabled val="1"/>
        </dgm:presLayoutVars>
      </dgm:prSet>
      <dgm:spPr/>
    </dgm:pt>
    <dgm:pt modelId="{71E3CD9D-85C8-B94D-AE24-E7F905CCF211}" type="pres">
      <dgm:prSet presAssocID="{1436BD21-6A27-BC4A-97E7-89ED565427F2}" presName="space" presStyleCnt="0"/>
      <dgm:spPr/>
    </dgm:pt>
    <dgm:pt modelId="{23710B86-14DF-144B-8B95-FE0A1EFBB181}" type="pres">
      <dgm:prSet presAssocID="{D4C6B350-F033-E044-8688-24C4818A9CBA}" presName="composite" presStyleCnt="0"/>
      <dgm:spPr/>
    </dgm:pt>
    <dgm:pt modelId="{F09F458A-3C05-8E4F-AD2E-BB9355FAC618}" type="pres">
      <dgm:prSet presAssocID="{D4C6B350-F033-E044-8688-24C4818A9CB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2444490-7781-144B-B56C-6362F035186D}" type="pres">
      <dgm:prSet presAssocID="{D4C6B350-F033-E044-8688-24C4818A9CBA}" presName="desTx" presStyleLbl="alignAccFollowNode1" presStyleIdx="2" presStyleCnt="5">
        <dgm:presLayoutVars>
          <dgm:bulletEnabled val="1"/>
        </dgm:presLayoutVars>
      </dgm:prSet>
      <dgm:spPr/>
    </dgm:pt>
    <dgm:pt modelId="{BACCBB71-2FA9-2F4D-8569-72072951C40A}" type="pres">
      <dgm:prSet presAssocID="{77C5752B-4522-B94E-85BD-0D4AB032CB9E}" presName="space" presStyleCnt="0"/>
      <dgm:spPr/>
    </dgm:pt>
    <dgm:pt modelId="{87465E48-A898-6C4C-B16C-A6AAD273E7D6}" type="pres">
      <dgm:prSet presAssocID="{6EF7CFB4-871F-5C41-8BEB-8F70AE6AC2AF}" presName="composite" presStyleCnt="0"/>
      <dgm:spPr/>
    </dgm:pt>
    <dgm:pt modelId="{B9E29BA8-1A7E-F548-BBCA-432F7511F769}" type="pres">
      <dgm:prSet presAssocID="{6EF7CFB4-871F-5C41-8BEB-8F70AE6AC2A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DCE4948-E5B4-E14E-AB64-EDD00B84C0CE}" type="pres">
      <dgm:prSet presAssocID="{6EF7CFB4-871F-5C41-8BEB-8F70AE6AC2AF}" presName="desTx" presStyleLbl="alignAccFollowNode1" presStyleIdx="3" presStyleCnt="5">
        <dgm:presLayoutVars>
          <dgm:bulletEnabled val="1"/>
        </dgm:presLayoutVars>
      </dgm:prSet>
      <dgm:spPr/>
    </dgm:pt>
    <dgm:pt modelId="{03E2D92B-7AA0-0C4B-B7ED-8E9AFBFC5B29}" type="pres">
      <dgm:prSet presAssocID="{C66C5294-4F27-D846-B1BE-2FDA46F7FE67}" presName="space" presStyleCnt="0"/>
      <dgm:spPr/>
    </dgm:pt>
    <dgm:pt modelId="{113F4FE2-9B96-474A-8910-B961B55384DA}" type="pres">
      <dgm:prSet presAssocID="{04642015-8F47-6343-939E-579FE02D0DF7}" presName="composite" presStyleCnt="0"/>
      <dgm:spPr/>
    </dgm:pt>
    <dgm:pt modelId="{B6DC05AC-6AFB-2B4C-AA85-ACD3F4D3E20C}" type="pres">
      <dgm:prSet presAssocID="{04642015-8F47-6343-939E-579FE02D0DF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2CBD6E6-43F8-0E49-9C6E-2C42F251764B}" type="pres">
      <dgm:prSet presAssocID="{04642015-8F47-6343-939E-579FE02D0DF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E14EF01-7F56-4242-BBC0-1240ED1D0BF2}" srcId="{D4C6B350-F033-E044-8688-24C4818A9CBA}" destId="{217D352A-B5F4-A945-B67A-65AB9AE1D0F9}" srcOrd="2" destOrd="0" parTransId="{193EA86D-EA89-E944-9463-8BFE7DC89CE6}" sibTransId="{3138A8C2-7057-464C-81A0-B51643B0ACBB}"/>
    <dgm:cxn modelId="{788AFD02-1A22-9944-B5B7-500B442CBF46}" type="presOf" srcId="{7E4CC151-F6FC-E74F-811B-4976973FFDA2}" destId="{12CBD6E6-43F8-0E49-9C6E-2C42F251764B}" srcOrd="0" destOrd="0" presId="urn:microsoft.com/office/officeart/2005/8/layout/hList1"/>
    <dgm:cxn modelId="{930DC305-9A8E-434C-8B23-F7E72FEC2E8C}" type="presOf" srcId="{1CAAD160-11B5-A447-BF4A-BEDD295ABF83}" destId="{682A99AC-F933-7642-A2B2-DE10C247B05C}" srcOrd="0" destOrd="2" presId="urn:microsoft.com/office/officeart/2005/8/layout/hList1"/>
    <dgm:cxn modelId="{046F460F-FF8C-8849-A324-62511A133316}" srcId="{15C5EF59-C3BA-B04F-93F7-3CDA72B5CF95}" destId="{D4C6B350-F033-E044-8688-24C4818A9CBA}" srcOrd="2" destOrd="0" parTransId="{BE5C97C8-0C80-1C4F-9643-4534B7BDF54C}" sibTransId="{77C5752B-4522-B94E-85BD-0D4AB032CB9E}"/>
    <dgm:cxn modelId="{1812FC18-9F2A-F141-939E-BF51D1283362}" type="presOf" srcId="{2430AC71-7CAB-6345-AA09-3FD076B78E2B}" destId="{5AA2D0F2-3275-8643-B8DB-B8CB2A4FEF4C}" srcOrd="0" destOrd="2" presId="urn:microsoft.com/office/officeart/2005/8/layout/hList1"/>
    <dgm:cxn modelId="{C392111C-971C-E04F-AA3E-89236399EEA0}" type="presOf" srcId="{D4C6B350-F033-E044-8688-24C4818A9CBA}" destId="{F09F458A-3C05-8E4F-AD2E-BB9355FAC618}" srcOrd="0" destOrd="0" presId="urn:microsoft.com/office/officeart/2005/8/layout/hList1"/>
    <dgm:cxn modelId="{94F0911D-5290-8A4B-83CF-BF49CC0B9B02}" srcId="{0190C438-B645-2E48-9238-477141E45D16}" destId="{A3A4C759-1A70-9343-99D2-B7CB0B56F98A}" srcOrd="0" destOrd="0" parTransId="{31AE6FC3-159C-3D4B-B75F-355808906D83}" sibTransId="{0015DE66-5AD5-B743-8170-90B9F455A3EF}"/>
    <dgm:cxn modelId="{DA8C6220-9E79-9345-A8A0-CED4240F0110}" srcId="{4357B44D-6374-A148-A668-5D6AF7D11B29}" destId="{1CFAA954-B7E9-9F4A-A41C-06222CE44E12}" srcOrd="3" destOrd="0" parTransId="{085961A6-CD72-FB49-A242-5189338C7DE5}" sibTransId="{B5201CAF-42AB-F845-A7B7-BAC0EAA327EE}"/>
    <dgm:cxn modelId="{266CF721-B4C2-1D49-97C1-CAA59691D3B9}" srcId="{15C5EF59-C3BA-B04F-93F7-3CDA72B5CF95}" destId="{6EF7CFB4-871F-5C41-8BEB-8F70AE6AC2AF}" srcOrd="3" destOrd="0" parTransId="{094237B1-F058-7B43-B6DD-E3A7C17546FF}" sibTransId="{C66C5294-4F27-D846-B1BE-2FDA46F7FE67}"/>
    <dgm:cxn modelId="{7B7EEB28-3F2F-AD41-8403-AF2FAA62E0A6}" type="presOf" srcId="{6EF7CFB4-871F-5C41-8BEB-8F70AE6AC2AF}" destId="{B9E29BA8-1A7E-F548-BBCA-432F7511F769}" srcOrd="0" destOrd="0" presId="urn:microsoft.com/office/officeart/2005/8/layout/hList1"/>
    <dgm:cxn modelId="{6225192C-438C-7743-A833-63A011A6AA5C}" type="presOf" srcId="{217D352A-B5F4-A945-B67A-65AB9AE1D0F9}" destId="{82444490-7781-144B-B56C-6362F035186D}" srcOrd="0" destOrd="2" presId="urn:microsoft.com/office/officeart/2005/8/layout/hList1"/>
    <dgm:cxn modelId="{D8FC0B30-82D1-9749-98E2-9C01F6424C11}" srcId="{0190C438-B645-2E48-9238-477141E45D16}" destId="{1CAAD160-11B5-A447-BF4A-BEDD295ABF83}" srcOrd="2" destOrd="0" parTransId="{AFE1AC83-5538-3042-8F70-07DF1C75EED3}" sibTransId="{6038E84C-20CC-CD4C-BF3E-5EB9C58D23C6}"/>
    <dgm:cxn modelId="{F0A3C338-11FA-1C45-8800-D8882A705955}" type="presOf" srcId="{9770179A-ADAC-5F4B-87A8-8844E40AC3F5}" destId="{5AA2D0F2-3275-8643-B8DB-B8CB2A4FEF4C}" srcOrd="0" destOrd="0" presId="urn:microsoft.com/office/officeart/2005/8/layout/hList1"/>
    <dgm:cxn modelId="{2F736939-71FE-4D48-923C-18C8180A251A}" type="presOf" srcId="{4357B44D-6374-A148-A668-5D6AF7D11B29}" destId="{830BCABB-5CFC-C74A-B7CF-4EC24EE23FEE}" srcOrd="0" destOrd="0" presId="urn:microsoft.com/office/officeart/2005/8/layout/hList1"/>
    <dgm:cxn modelId="{F4D4393F-9563-314D-847F-6AF141D22A5C}" srcId="{15C5EF59-C3BA-B04F-93F7-3CDA72B5CF95}" destId="{04642015-8F47-6343-939E-579FE02D0DF7}" srcOrd="4" destOrd="0" parTransId="{DB1C17AC-E6CC-0441-8AB0-EF4BE93FE6C9}" sibTransId="{7765F997-0D6A-A047-8476-B794E9D1544B}"/>
    <dgm:cxn modelId="{9369565C-21C8-8E47-857B-48671495357D}" srcId="{0190C438-B645-2E48-9238-477141E45D16}" destId="{412B52B2-8C5B-B247-9AF1-C7A080071B44}" srcOrd="1" destOrd="0" parTransId="{EF509963-A965-FB40-9191-93BC0E7C5B76}" sibTransId="{37788B0B-EEFA-EB4B-82D3-5FB41642A45D}"/>
    <dgm:cxn modelId="{5514455D-C67D-7846-9527-EBA227AE545A}" type="presOf" srcId="{04642015-8F47-6343-939E-579FE02D0DF7}" destId="{B6DC05AC-6AFB-2B4C-AA85-ACD3F4D3E20C}" srcOrd="0" destOrd="0" presId="urn:microsoft.com/office/officeart/2005/8/layout/hList1"/>
    <dgm:cxn modelId="{6E7BB65D-9DC8-AA4D-ADC7-78C1BA218A72}" srcId="{15C5EF59-C3BA-B04F-93F7-3CDA72B5CF95}" destId="{4357B44D-6374-A148-A668-5D6AF7D11B29}" srcOrd="0" destOrd="0" parTransId="{D45347F8-FCFB-5B47-B78F-DAEF171A019D}" sibTransId="{836FF01D-A046-D542-95D9-25B760BA462C}"/>
    <dgm:cxn modelId="{1EA9CF61-4908-A648-AFD7-B02EB15D32CC}" type="presOf" srcId="{10EC5F69-0447-4F46-BF1B-07EE06602705}" destId="{82444490-7781-144B-B56C-6362F035186D}" srcOrd="0" destOrd="1" presId="urn:microsoft.com/office/officeart/2005/8/layout/hList1"/>
    <dgm:cxn modelId="{4F780862-E8AB-4948-A10D-8F6E475DDD8F}" srcId="{04642015-8F47-6343-939E-579FE02D0DF7}" destId="{7E4CC151-F6FC-E74F-811B-4976973FFDA2}" srcOrd="0" destOrd="0" parTransId="{401DE79C-F159-3849-BD8B-CB378D241CD8}" sibTransId="{58BC076E-C7E3-1C47-9B77-55129F2B45CF}"/>
    <dgm:cxn modelId="{C356A668-1FAF-4345-9FE3-C74082C071AD}" type="presOf" srcId="{3CB333FA-DE03-424F-BA70-F4AA7A289082}" destId="{5AA2D0F2-3275-8643-B8DB-B8CB2A4FEF4C}" srcOrd="0" destOrd="1" presId="urn:microsoft.com/office/officeart/2005/8/layout/hList1"/>
    <dgm:cxn modelId="{F70EBD6A-D16D-DA42-B43D-935A52034B75}" type="presOf" srcId="{A3A4C759-1A70-9343-99D2-B7CB0B56F98A}" destId="{682A99AC-F933-7642-A2B2-DE10C247B05C}" srcOrd="0" destOrd="0" presId="urn:microsoft.com/office/officeart/2005/8/layout/hList1"/>
    <dgm:cxn modelId="{26EABC70-EFEE-8A4E-9BD4-CCC5153D04E0}" type="presOf" srcId="{6FD2729D-3BF9-6A45-A112-F80430AE354B}" destId="{BDCE4948-E5B4-E14E-AB64-EDD00B84C0CE}" srcOrd="0" destOrd="0" presId="urn:microsoft.com/office/officeart/2005/8/layout/hList1"/>
    <dgm:cxn modelId="{18641F75-E857-ED41-A6DA-C1298BF21F3F}" srcId="{D4C6B350-F033-E044-8688-24C4818A9CBA}" destId="{10EC5F69-0447-4F46-BF1B-07EE06602705}" srcOrd="1" destOrd="0" parTransId="{F8082377-517C-F54C-A398-7D03923DF1AD}" sibTransId="{20771908-E125-7F44-9A8E-EE5D10B9C0C7}"/>
    <dgm:cxn modelId="{151AD855-D789-B742-AEB8-2332AEB0BB21}" srcId="{6EF7CFB4-871F-5C41-8BEB-8F70AE6AC2AF}" destId="{42D6C600-E4B7-3248-8621-F43F130B1249}" srcOrd="1" destOrd="0" parTransId="{86377AA4-6A86-AD41-8586-12014E15176E}" sibTransId="{CAEC1203-8299-4348-83FF-814198B5065A}"/>
    <dgm:cxn modelId="{36B7E555-9615-6D4B-8293-97F150D39CBC}" type="presOf" srcId="{BE334B0B-FFF6-D741-8FCD-3C3540D22E16}" destId="{82444490-7781-144B-B56C-6362F035186D}" srcOrd="0" destOrd="0" presId="urn:microsoft.com/office/officeart/2005/8/layout/hList1"/>
    <dgm:cxn modelId="{432A1257-C6EE-7D48-BF9A-90B85E8FE421}" type="presOf" srcId="{4E36E7DD-5E1E-3A4A-97C9-49A0A9BA560E}" destId="{82444490-7781-144B-B56C-6362F035186D}" srcOrd="0" destOrd="3" presId="urn:microsoft.com/office/officeart/2005/8/layout/hList1"/>
    <dgm:cxn modelId="{C3BA3B59-13A5-0541-A95A-107BE9E50014}" srcId="{D4C6B350-F033-E044-8688-24C4818A9CBA}" destId="{BE334B0B-FFF6-D741-8FCD-3C3540D22E16}" srcOrd="0" destOrd="0" parTransId="{ACAD6832-7BF8-054F-A370-D7C1446783DF}" sibTransId="{0F1E69D1-AA3F-B443-AFC3-62EFAC95E21F}"/>
    <dgm:cxn modelId="{923BD079-89B1-FE42-88F3-B6F5A3E0F78F}" srcId="{0190C438-B645-2E48-9238-477141E45D16}" destId="{3B5746AE-19E2-564D-898A-F7D4A3307DC6}" srcOrd="3" destOrd="0" parTransId="{1D5672BE-1C2C-7244-94BB-289A35065721}" sibTransId="{1C5113A2-41B2-184A-9257-6AD646BB3C35}"/>
    <dgm:cxn modelId="{744D6A89-002A-554E-BAEA-CB58548D6964}" srcId="{D4C6B350-F033-E044-8688-24C4818A9CBA}" destId="{4E36E7DD-5E1E-3A4A-97C9-49A0A9BA560E}" srcOrd="3" destOrd="0" parTransId="{44CB4CD3-16D7-FB4B-AA9C-94F527392614}" sibTransId="{5BF8F2DE-A5E4-AF41-9BBA-EE30AB77A6F3}"/>
    <dgm:cxn modelId="{F4F19D89-6A1B-1B48-8AD5-0D2E9032EBCD}" type="presOf" srcId="{412B52B2-8C5B-B247-9AF1-C7A080071B44}" destId="{682A99AC-F933-7642-A2B2-DE10C247B05C}" srcOrd="0" destOrd="1" presId="urn:microsoft.com/office/officeart/2005/8/layout/hList1"/>
    <dgm:cxn modelId="{5A841097-26CA-C643-95B2-C3EB1FEC0706}" type="presOf" srcId="{15C5EF59-C3BA-B04F-93F7-3CDA72B5CF95}" destId="{CECE86F0-A401-2546-9256-037A37C85214}" srcOrd="0" destOrd="0" presId="urn:microsoft.com/office/officeart/2005/8/layout/hList1"/>
    <dgm:cxn modelId="{7B9D4AA1-0D30-F04C-AD2A-8B51FD98AB40}" srcId="{4357B44D-6374-A148-A668-5D6AF7D11B29}" destId="{9770179A-ADAC-5F4B-87A8-8844E40AC3F5}" srcOrd="0" destOrd="0" parTransId="{C1C631FD-C5E8-0748-831E-AE842EBD171A}" sibTransId="{96FEC930-4296-1E4D-9384-9F2DE8B83FDB}"/>
    <dgm:cxn modelId="{94A03FB1-6A7D-5641-883F-55C082E433B0}" srcId="{6EF7CFB4-871F-5C41-8BEB-8F70AE6AC2AF}" destId="{6FD2729D-3BF9-6A45-A112-F80430AE354B}" srcOrd="0" destOrd="0" parTransId="{600A37D0-A414-2B40-B3FF-83CC5D4FF16F}" sibTransId="{53C245D6-4D5C-6741-8A6C-31A1B1204FAC}"/>
    <dgm:cxn modelId="{5C3E92BE-F7B8-3644-A587-BC08788E0A40}" srcId="{4357B44D-6374-A148-A668-5D6AF7D11B29}" destId="{2430AC71-7CAB-6345-AA09-3FD076B78E2B}" srcOrd="2" destOrd="0" parTransId="{FEB78533-77C3-F04F-86CA-89220BC15A80}" sibTransId="{DC08BE77-1C72-454B-BBEB-B310619E6EED}"/>
    <dgm:cxn modelId="{F43B26D7-C614-234C-B311-8B3627DC6430}" srcId="{4357B44D-6374-A148-A668-5D6AF7D11B29}" destId="{3CB333FA-DE03-424F-BA70-F4AA7A289082}" srcOrd="1" destOrd="0" parTransId="{F332B5AE-4FEF-1444-A5DA-39B0436AABE6}" sibTransId="{1853E7BD-2278-3641-A084-5BC3A9127C4B}"/>
    <dgm:cxn modelId="{8B74AED8-AD2E-3D46-9EB0-936DE551D853}" type="presOf" srcId="{0190C438-B645-2E48-9238-477141E45D16}" destId="{F6EE7F29-BB3E-2141-A427-1F44425453F3}" srcOrd="0" destOrd="0" presId="urn:microsoft.com/office/officeart/2005/8/layout/hList1"/>
    <dgm:cxn modelId="{8DE4EBE4-38A9-AF4F-8451-AE512F9F0390}" type="presOf" srcId="{42D6C600-E4B7-3248-8621-F43F130B1249}" destId="{BDCE4948-E5B4-E14E-AB64-EDD00B84C0CE}" srcOrd="0" destOrd="1" presId="urn:microsoft.com/office/officeart/2005/8/layout/hList1"/>
    <dgm:cxn modelId="{863C01E6-DCFB-864A-8410-AEDAA39A5FB7}" type="presOf" srcId="{3B5746AE-19E2-564D-898A-F7D4A3307DC6}" destId="{682A99AC-F933-7642-A2B2-DE10C247B05C}" srcOrd="0" destOrd="3" presId="urn:microsoft.com/office/officeart/2005/8/layout/hList1"/>
    <dgm:cxn modelId="{2528E7E7-3418-FF42-8440-BFBF76FEB963}" type="presOf" srcId="{1CFAA954-B7E9-9F4A-A41C-06222CE44E12}" destId="{5AA2D0F2-3275-8643-B8DB-B8CB2A4FEF4C}" srcOrd="0" destOrd="3" presId="urn:microsoft.com/office/officeart/2005/8/layout/hList1"/>
    <dgm:cxn modelId="{4F3EFDFB-CCEB-5247-B5E8-7E6BF0B15E10}" srcId="{15C5EF59-C3BA-B04F-93F7-3CDA72B5CF95}" destId="{0190C438-B645-2E48-9238-477141E45D16}" srcOrd="1" destOrd="0" parTransId="{EAE69A6D-B237-E442-BB91-B3469EAA45A5}" sibTransId="{1436BD21-6A27-BC4A-97E7-89ED565427F2}"/>
    <dgm:cxn modelId="{4F725E4D-1906-C945-9117-B377861E898F}" type="presParOf" srcId="{CECE86F0-A401-2546-9256-037A37C85214}" destId="{163D8B7F-1353-3943-A928-A99901F8827B}" srcOrd="0" destOrd="0" presId="urn:microsoft.com/office/officeart/2005/8/layout/hList1"/>
    <dgm:cxn modelId="{8BB46F89-26B5-994B-B0A7-B5C2E6CB4D0B}" type="presParOf" srcId="{163D8B7F-1353-3943-A928-A99901F8827B}" destId="{830BCABB-5CFC-C74A-B7CF-4EC24EE23FEE}" srcOrd="0" destOrd="0" presId="urn:microsoft.com/office/officeart/2005/8/layout/hList1"/>
    <dgm:cxn modelId="{59565EB7-6BA1-D14F-B0E9-C326F7DFD5E4}" type="presParOf" srcId="{163D8B7F-1353-3943-A928-A99901F8827B}" destId="{5AA2D0F2-3275-8643-B8DB-B8CB2A4FEF4C}" srcOrd="1" destOrd="0" presId="urn:microsoft.com/office/officeart/2005/8/layout/hList1"/>
    <dgm:cxn modelId="{EFB89C9C-BEB4-404A-A8B1-A75A28CF748C}" type="presParOf" srcId="{CECE86F0-A401-2546-9256-037A37C85214}" destId="{452CF977-78C2-004F-BFF1-BF6EA9CFF199}" srcOrd="1" destOrd="0" presId="urn:microsoft.com/office/officeart/2005/8/layout/hList1"/>
    <dgm:cxn modelId="{F40BF93C-7F75-D04F-A85A-399AC7D67924}" type="presParOf" srcId="{CECE86F0-A401-2546-9256-037A37C85214}" destId="{94F6C27F-F93B-8241-8215-16D41F77EE41}" srcOrd="2" destOrd="0" presId="urn:microsoft.com/office/officeart/2005/8/layout/hList1"/>
    <dgm:cxn modelId="{614C4A19-6F22-344F-821A-B6ED82C2E603}" type="presParOf" srcId="{94F6C27F-F93B-8241-8215-16D41F77EE41}" destId="{F6EE7F29-BB3E-2141-A427-1F44425453F3}" srcOrd="0" destOrd="0" presId="urn:microsoft.com/office/officeart/2005/8/layout/hList1"/>
    <dgm:cxn modelId="{F42D6BD8-7CFC-5948-AE87-0DD4730D485B}" type="presParOf" srcId="{94F6C27F-F93B-8241-8215-16D41F77EE41}" destId="{682A99AC-F933-7642-A2B2-DE10C247B05C}" srcOrd="1" destOrd="0" presId="urn:microsoft.com/office/officeart/2005/8/layout/hList1"/>
    <dgm:cxn modelId="{4B4E05A6-C8A3-BC4F-87D4-29B46769066A}" type="presParOf" srcId="{CECE86F0-A401-2546-9256-037A37C85214}" destId="{71E3CD9D-85C8-B94D-AE24-E7F905CCF211}" srcOrd="3" destOrd="0" presId="urn:microsoft.com/office/officeart/2005/8/layout/hList1"/>
    <dgm:cxn modelId="{FFF12954-B679-AF47-B214-0347144F7BF8}" type="presParOf" srcId="{CECE86F0-A401-2546-9256-037A37C85214}" destId="{23710B86-14DF-144B-8B95-FE0A1EFBB181}" srcOrd="4" destOrd="0" presId="urn:microsoft.com/office/officeart/2005/8/layout/hList1"/>
    <dgm:cxn modelId="{5F2C00C9-2F5D-1E4E-BB7D-2669AC763EF7}" type="presParOf" srcId="{23710B86-14DF-144B-8B95-FE0A1EFBB181}" destId="{F09F458A-3C05-8E4F-AD2E-BB9355FAC618}" srcOrd="0" destOrd="0" presId="urn:microsoft.com/office/officeart/2005/8/layout/hList1"/>
    <dgm:cxn modelId="{B804DB17-5B44-B34F-906D-0653875E409D}" type="presParOf" srcId="{23710B86-14DF-144B-8B95-FE0A1EFBB181}" destId="{82444490-7781-144B-B56C-6362F035186D}" srcOrd="1" destOrd="0" presId="urn:microsoft.com/office/officeart/2005/8/layout/hList1"/>
    <dgm:cxn modelId="{DCB88AF1-77EB-5E47-A6C7-330933C03A3C}" type="presParOf" srcId="{CECE86F0-A401-2546-9256-037A37C85214}" destId="{BACCBB71-2FA9-2F4D-8569-72072951C40A}" srcOrd="5" destOrd="0" presId="urn:microsoft.com/office/officeart/2005/8/layout/hList1"/>
    <dgm:cxn modelId="{F7DAD3CF-4253-BF4B-A0D0-2C7CD847A287}" type="presParOf" srcId="{CECE86F0-A401-2546-9256-037A37C85214}" destId="{87465E48-A898-6C4C-B16C-A6AAD273E7D6}" srcOrd="6" destOrd="0" presId="urn:microsoft.com/office/officeart/2005/8/layout/hList1"/>
    <dgm:cxn modelId="{00CFF8B0-B9BF-AA48-B063-0DB4916CDCA6}" type="presParOf" srcId="{87465E48-A898-6C4C-B16C-A6AAD273E7D6}" destId="{B9E29BA8-1A7E-F548-BBCA-432F7511F769}" srcOrd="0" destOrd="0" presId="urn:microsoft.com/office/officeart/2005/8/layout/hList1"/>
    <dgm:cxn modelId="{165C7872-6985-1E4F-B600-2DF697A21AEB}" type="presParOf" srcId="{87465E48-A898-6C4C-B16C-A6AAD273E7D6}" destId="{BDCE4948-E5B4-E14E-AB64-EDD00B84C0CE}" srcOrd="1" destOrd="0" presId="urn:microsoft.com/office/officeart/2005/8/layout/hList1"/>
    <dgm:cxn modelId="{CE39680F-8316-6F49-B89A-38E4A1B2035A}" type="presParOf" srcId="{CECE86F0-A401-2546-9256-037A37C85214}" destId="{03E2D92B-7AA0-0C4B-B7ED-8E9AFBFC5B29}" srcOrd="7" destOrd="0" presId="urn:microsoft.com/office/officeart/2005/8/layout/hList1"/>
    <dgm:cxn modelId="{25CFEBC1-79E8-8B4B-9CD9-AAB89F45CFAC}" type="presParOf" srcId="{CECE86F0-A401-2546-9256-037A37C85214}" destId="{113F4FE2-9B96-474A-8910-B961B55384DA}" srcOrd="8" destOrd="0" presId="urn:microsoft.com/office/officeart/2005/8/layout/hList1"/>
    <dgm:cxn modelId="{8896A253-778D-7E45-9C01-B22BADB8DD6D}" type="presParOf" srcId="{113F4FE2-9B96-474A-8910-B961B55384DA}" destId="{B6DC05AC-6AFB-2B4C-AA85-ACD3F4D3E20C}" srcOrd="0" destOrd="0" presId="urn:microsoft.com/office/officeart/2005/8/layout/hList1"/>
    <dgm:cxn modelId="{BDDB3726-12D8-C348-BEFC-6C0D6C2E0114}" type="presParOf" srcId="{113F4FE2-9B96-474A-8910-B961B55384DA}" destId="{12CBD6E6-43F8-0E49-9C6E-2C42F25176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CABB-5CFC-C74A-B7CF-4EC24EE23FEE}">
      <dsp:nvSpPr>
        <dsp:cNvPr id="0" name=""/>
        <dsp:cNvSpPr/>
      </dsp:nvSpPr>
      <dsp:spPr>
        <a:xfrm>
          <a:off x="5350" y="742080"/>
          <a:ext cx="205119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 baseline="0" dirty="0"/>
            <a:t>Attitude</a:t>
          </a:r>
          <a:endParaRPr lang="en-GB" sz="2300" kern="1200" dirty="0"/>
        </a:p>
      </dsp:txBody>
      <dsp:txXfrm>
        <a:off x="5350" y="742080"/>
        <a:ext cx="2051194" cy="662400"/>
      </dsp:txXfrm>
    </dsp:sp>
    <dsp:sp modelId="{5AA2D0F2-3275-8643-B8DB-B8CB2A4FEF4C}">
      <dsp:nvSpPr>
        <dsp:cNvPr id="0" name=""/>
        <dsp:cNvSpPr/>
      </dsp:nvSpPr>
      <dsp:spPr>
        <a:xfrm>
          <a:off x="5350" y="1404481"/>
          <a:ext cx="2051194" cy="2714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Keen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Willing to Learn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Takes on board new things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300" kern="1200" dirty="0"/>
        </a:p>
      </dsp:txBody>
      <dsp:txXfrm>
        <a:off x="5350" y="1404481"/>
        <a:ext cx="2051194" cy="2714805"/>
      </dsp:txXfrm>
    </dsp:sp>
    <dsp:sp modelId="{F6EE7F29-BB3E-2141-A427-1F44425453F3}">
      <dsp:nvSpPr>
        <dsp:cNvPr id="0" name=""/>
        <dsp:cNvSpPr/>
      </dsp:nvSpPr>
      <dsp:spPr>
        <a:xfrm>
          <a:off x="2343713" y="742080"/>
          <a:ext cx="205119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Aptitude</a:t>
          </a:r>
        </a:p>
      </dsp:txBody>
      <dsp:txXfrm>
        <a:off x="2343713" y="742080"/>
        <a:ext cx="2051194" cy="662400"/>
      </dsp:txXfrm>
    </dsp:sp>
    <dsp:sp modelId="{682A99AC-F933-7642-A2B2-DE10C247B05C}">
      <dsp:nvSpPr>
        <dsp:cNvPr id="0" name=""/>
        <dsp:cNvSpPr/>
      </dsp:nvSpPr>
      <dsp:spPr>
        <a:xfrm>
          <a:off x="2343713" y="1404481"/>
          <a:ext cx="2051194" cy="2714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Competence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Task Orientated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Outcome Driven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300" kern="1200" dirty="0"/>
        </a:p>
      </dsp:txBody>
      <dsp:txXfrm>
        <a:off x="2343713" y="1404481"/>
        <a:ext cx="2051194" cy="2714805"/>
      </dsp:txXfrm>
    </dsp:sp>
    <dsp:sp modelId="{F09F458A-3C05-8E4F-AD2E-BB9355FAC618}">
      <dsp:nvSpPr>
        <dsp:cNvPr id="0" name=""/>
        <dsp:cNvSpPr/>
      </dsp:nvSpPr>
      <dsp:spPr>
        <a:xfrm>
          <a:off x="4682075" y="742080"/>
          <a:ext cx="205119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 baseline="0" dirty="0"/>
            <a:t>Background</a:t>
          </a:r>
          <a:endParaRPr lang="en-GB" sz="2300" kern="1200" dirty="0"/>
        </a:p>
      </dsp:txBody>
      <dsp:txXfrm>
        <a:off x="4682075" y="742080"/>
        <a:ext cx="2051194" cy="662400"/>
      </dsp:txXfrm>
    </dsp:sp>
    <dsp:sp modelId="{82444490-7781-144B-B56C-6362F035186D}">
      <dsp:nvSpPr>
        <dsp:cNvPr id="0" name=""/>
        <dsp:cNvSpPr/>
      </dsp:nvSpPr>
      <dsp:spPr>
        <a:xfrm>
          <a:off x="4682075" y="1404481"/>
          <a:ext cx="2051194" cy="2714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Variety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Leadership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Perspective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Fresh thinking</a:t>
          </a:r>
        </a:p>
      </dsp:txBody>
      <dsp:txXfrm>
        <a:off x="4682075" y="1404481"/>
        <a:ext cx="2051194" cy="2714805"/>
      </dsp:txXfrm>
    </dsp:sp>
    <dsp:sp modelId="{B9E29BA8-1A7E-F548-BBCA-432F7511F769}">
      <dsp:nvSpPr>
        <dsp:cNvPr id="0" name=""/>
        <dsp:cNvSpPr/>
      </dsp:nvSpPr>
      <dsp:spPr>
        <a:xfrm>
          <a:off x="7020437" y="742080"/>
          <a:ext cx="205119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 dirty="0"/>
            <a:t>Diversity</a:t>
          </a:r>
          <a:endParaRPr lang="en-GB" sz="2300" kern="1200" dirty="0"/>
        </a:p>
      </dsp:txBody>
      <dsp:txXfrm>
        <a:off x="7020437" y="742080"/>
        <a:ext cx="2051194" cy="662400"/>
      </dsp:txXfrm>
    </dsp:sp>
    <dsp:sp modelId="{BDCE4948-E5B4-E14E-AB64-EDD00B84C0CE}">
      <dsp:nvSpPr>
        <dsp:cNvPr id="0" name=""/>
        <dsp:cNvSpPr/>
      </dsp:nvSpPr>
      <dsp:spPr>
        <a:xfrm>
          <a:off x="7020437" y="1404481"/>
          <a:ext cx="2051194" cy="2714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Gender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Ethnicity</a:t>
          </a:r>
        </a:p>
      </dsp:txBody>
      <dsp:txXfrm>
        <a:off x="7020437" y="1404481"/>
        <a:ext cx="2051194" cy="2714805"/>
      </dsp:txXfrm>
    </dsp:sp>
    <dsp:sp modelId="{B6DC05AC-6AFB-2B4C-AA85-ACD3F4D3E20C}">
      <dsp:nvSpPr>
        <dsp:cNvPr id="0" name=""/>
        <dsp:cNvSpPr/>
      </dsp:nvSpPr>
      <dsp:spPr>
        <a:xfrm>
          <a:off x="9358799" y="742080"/>
          <a:ext cx="205119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Pipeline</a:t>
          </a:r>
          <a:endParaRPr lang="en-GB" sz="2300" kern="1200" dirty="0"/>
        </a:p>
      </dsp:txBody>
      <dsp:txXfrm>
        <a:off x="9358799" y="742080"/>
        <a:ext cx="2051194" cy="662400"/>
      </dsp:txXfrm>
    </dsp:sp>
    <dsp:sp modelId="{12CBD6E6-43F8-0E49-9C6E-2C42F251764B}">
      <dsp:nvSpPr>
        <dsp:cNvPr id="0" name=""/>
        <dsp:cNvSpPr/>
      </dsp:nvSpPr>
      <dsp:spPr>
        <a:xfrm>
          <a:off x="9358799" y="1404481"/>
          <a:ext cx="2051194" cy="2714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Hire People to move them on</a:t>
          </a:r>
        </a:p>
      </dsp:txBody>
      <dsp:txXfrm>
        <a:off x="9358799" y="1404481"/>
        <a:ext cx="2051194" cy="2714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FEE2-2B61-4054-B383-154D091F6AB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2232-0444-4AE5-A570-96E07D2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2232-0444-4AE5-A570-96E07D27F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2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3ef638149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3ef638149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3ef638149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24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3ef638149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3ef638149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3ef638149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85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3ef638149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3ef638149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3ef638149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03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3ef638149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3ef638149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3ef638149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9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3ef638149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3ef638149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3ef638149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8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2232-0444-4AE5-A570-96E07D27F9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9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7DEA-33AF-45CA-A35A-2F90B2AC1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B161C-6203-4786-936B-63084C659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B4074-E670-4910-97C7-3C84A73A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572-0D8F-4396-A849-3A7B370F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882AE-3F16-46CB-9C79-CDA1585D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75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9F49-C1E0-4C93-A435-03E8B25C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096E7-CED5-4C2A-99CC-CE096F176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22C1-CC55-43E9-897D-66233BC4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8D99-B23E-4DAE-9B02-30FF1769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89D6-7D3B-4DAE-BE51-84A45630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240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BD98D-56FC-4720-9191-626B24EC6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E3138-9248-43FE-96E3-477C90CDE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0A29-6F8D-49B3-BA55-0AAF20C1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8C4D9-C97B-4E5D-B432-7EB28272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F479-37D5-4C09-84B5-3DF40315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134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 line 2">
  <p:cSld name="Title Slide 2 line 2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15AB-A3F3-4FC8-9A70-01FD8A8B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056A9-FD31-4855-B8B7-8180C381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7C80-195A-4514-807B-F1BED522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394C3-8500-4F30-A5AE-CAF9EB0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34B7-D728-48A0-8098-76F0769D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8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4A30-5533-433C-BB48-3F561CD2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F50F-5E2C-40B7-B5E0-AC4A28E11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FC7B6-716C-4553-B473-DED1972D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01C67-9048-49C5-B648-8FEE7E8D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C0F7D-1D6C-4D92-9441-57744D7F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7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3270-87AB-4965-8F67-3AD43282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21E-818E-4808-9E2C-234E8D516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B32A-BF36-4DE7-9D3C-A6060262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B0EC1-5950-44D1-8AB5-5B9E3FBC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8DA50-E334-45B2-9F74-F3629ADF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086A-3A56-40A1-A134-3F041E12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D96F-B013-4E18-B686-E15A9B717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61D4-8474-44E4-A9EE-B9BA2F335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288C4-6BB6-4425-A264-C68D28FA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386A-3F5A-4D0A-9E03-F3CD6423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AF45A-7662-4E8B-A800-24AF330C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8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FD0A-987F-43A4-88E3-B55F1517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42B94-607F-40B0-8953-B105FDDA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23D0B-F18D-4582-8C12-D7609945A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F456E-11A7-4700-8BA7-C6AC01A89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3DE8E-E806-446A-9FA1-A759C87CD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279CE-730A-47C8-9E20-2FBE04D4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12DA1-7F40-44D0-810A-CE482C1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924CB-E8CA-477C-8379-638A1A26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6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6E85-935E-421F-BF9E-3F97D336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BDC82-A81B-42B7-B291-AD9E0A74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1E595-1B10-4395-A74C-44B03DFB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A6FF-3608-47AA-9AEA-FC3F774C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37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D54A2-9C6F-46C5-A011-D90E598C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4C975-2BD8-4E31-A34A-FFD4A43E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68200-8ED5-4678-A6A0-41B5D42F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70F0-3981-47C0-8BC4-124565ED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590F-D9D4-48C2-BFB1-F324FF519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D266-0CD5-41E6-8F87-788660A7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AC49A-B135-4842-9514-916BAA5D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9B51-4692-4475-8B73-CB6B78DF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473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03FC-08FD-4385-8381-1A6B233D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F157-E32C-49A6-98C0-2322CA76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60161-5F75-4553-A0C6-82924A976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97E5B-A4F1-4073-8D32-1CA9CCA4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FEF2E-ED5A-41E1-8C61-0A270E6B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EF47E-ADDE-4782-A308-080F4AC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7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83B2-DECA-4B82-B178-E03354B0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82D57-C9E9-4FE9-B5CE-1014654B2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69E4B-5778-4B32-B3AF-C02878061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655BF-487D-44E1-B3C5-6BA890F9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7FC68-6AB6-4F60-8488-74680D1A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AE454-0568-4021-9A97-7F17F3CD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40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24F8-8F01-4CAB-8F9D-16AE277A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658C0-C626-466F-BA86-60633D932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575AC-05ED-4312-B883-7A18D2F8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16AB-BEF4-4108-8618-53F805A5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6B531-52FF-4E65-8345-237FB1A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3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DC50D-57FF-4ABD-821A-1EF31136E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46345-286A-4C76-AB86-536FD3C40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DB14B-6A12-46D1-9329-F8A20406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25CF-8B26-491F-82C1-768CDA7C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E975A-14EB-4A57-B1F7-1C45E289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91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 line 2">
  <p:cSld name="Title Slide 2 line 2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40167" y="1424867"/>
            <a:ext cx="10511600" cy="4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01333" y="5719457"/>
            <a:ext cx="2090667" cy="10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5;p11">
            <a:extLst>
              <a:ext uri="{FF2B5EF4-FFF2-40B4-BE49-F238E27FC236}">
                <a16:creationId xmlns:a16="http://schemas.microsoft.com/office/drawing/2014/main" id="{5D703FA4-4EFC-4548-9D30-19A59E3FFBF9}"/>
              </a:ext>
            </a:extLst>
          </p:cNvPr>
          <p:cNvSpPr txBox="1">
            <a:spLocks/>
          </p:cNvSpPr>
          <p:nvPr userDrawn="1"/>
        </p:nvSpPr>
        <p:spPr>
          <a:xfrm>
            <a:off x="0" y="6288400"/>
            <a:ext cx="576400" cy="5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64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GB" sz="1200" smtClean="0">
                <a:solidFill>
                  <a:srgbClr val="4976C7"/>
                </a:solidFill>
              </a:rPr>
              <a:pPr algn="ctr"/>
              <a:t>‹#›</a:t>
            </a:fld>
            <a:endParaRPr lang="en-GB" sz="400">
              <a:solidFill>
                <a:srgbClr val="4976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 line">
  <p:cSld name="Title Slide 2 lin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9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93C8-434C-40AC-BACD-F4941CA3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9364A-228F-4716-9FF0-86FA07AF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A-B983-4567-92B7-085574E1ED0E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F75E-E43F-46C2-9083-312BF2F7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9C3D3-9E46-4285-8FD6-B6CC28FE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DEC6-E390-4A4C-AE47-742004B3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62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 line 2">
  <p:cSld name="Title Slide 2 line 2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40167" y="1424867"/>
            <a:ext cx="10511600" cy="4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01333" y="5719458"/>
            <a:ext cx="2090667" cy="10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5;p11">
            <a:extLst>
              <a:ext uri="{FF2B5EF4-FFF2-40B4-BE49-F238E27FC236}">
                <a16:creationId xmlns:a16="http://schemas.microsoft.com/office/drawing/2014/main" id="{5E9F8098-47CC-417A-8237-5EADDE70B5FE}"/>
              </a:ext>
            </a:extLst>
          </p:cNvPr>
          <p:cNvSpPr txBox="1">
            <a:spLocks/>
          </p:cNvSpPr>
          <p:nvPr userDrawn="1"/>
        </p:nvSpPr>
        <p:spPr>
          <a:xfrm>
            <a:off x="0" y="6288400"/>
            <a:ext cx="576400" cy="5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64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-GB" sz="1200" smtClean="0"/>
              <a:pPr algn="ctr"/>
              <a:t>‹#›</a:t>
            </a:fld>
            <a:endParaRPr lang="en-GB" sz="400"/>
          </a:p>
        </p:txBody>
      </p:sp>
    </p:spTree>
    <p:extLst>
      <p:ext uri="{BB962C8B-B14F-4D97-AF65-F5344CB8AC3E}">
        <p14:creationId xmlns:p14="http://schemas.microsoft.com/office/powerpoint/2010/main" val="42903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67C7-2177-4230-9773-5B72DACB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C6BEC-41CC-4E46-8AD1-C623C1855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B5228-F215-4D50-AC74-C95C5EF3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D927-9033-4AA3-AEB3-E39D1CE8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E8F9B-CD49-453B-A4D1-A89D5E0E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334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FEDC-38C6-4DDB-9EBD-187C85D8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74B0-5CFF-4266-A6FA-B8A3D8D3C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CAEB7-4F52-4A8C-9485-9D769775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A15B7-078B-4CF5-953D-7177EB1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69406-D6A2-4749-B78C-D6162748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DC62A-18BE-4FE8-83EC-D598C9E2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516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9D70-638C-42CE-AB90-32E9B349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231D9-9A75-4F12-9E40-F37A0868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49A63-F64F-4948-8C32-91A084C9F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62283-35F3-44D8-BBEE-923FD6E72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3C4AA-5747-4834-8A63-CEEE5925C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AD4F1-8A7E-4CF6-B1E3-942D2E99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45C67-FFE7-4726-9FE3-2912A506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79551-505D-48D4-AA6F-208B780B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14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2332-57B4-4AC7-BE16-0DE95A74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2F930-9496-4002-9053-68BCCB8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BCD9E-69A0-4FA5-A0CE-BF085BF4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09B42-47B8-408D-827D-000BDD27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9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4612D-284B-4761-BC1F-46D1B99D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179C5-712C-4FD2-B289-FF8643B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FA2C3-A7BB-4C32-AE0C-BA2227DE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4019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DFF6-2953-4FA0-8DCB-3563328A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EFCA-9839-4D57-9BD3-9A81C176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5D75-6137-48CF-87C8-D5B118038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211F-D8F2-4302-8F0B-2A82BEB9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A0AC3-7CF2-4A27-8613-7E404257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20CC1-6E7D-4A8E-936E-216C09CD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87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4D9D-80D0-4ED3-9458-75F87D1D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2CBEC-682D-401D-B935-3EAB20EF7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7DF1E-AFA1-4FF4-A26E-86410E7DD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B458A-C90E-47E9-9C7C-4BBB7A37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52CC9-2053-410C-A689-F369330E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8B275-C8EB-4776-92BD-310BC213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67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87CA5-3B58-4F11-B59D-63D26A5B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8E33D-3A7B-46C5-9DD3-56CFAFA1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3105-8BEE-4FA9-9C9B-62DFA6C5C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C6C9-5936-435F-B3A8-186FB235A9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D927-428A-42C0-8773-DEF2D6FAE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84215-7E1B-4B72-9F61-A688C63C2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EC40-0EDC-44AA-AA55-9797779E32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5646630,&quot;Placement&quot;:&quot;Footer&quot;,&quot;Top&quot;:519.343,&quot;Left&quot;:414.413544,&quot;SlideWidth&quot;:960,&quot;SlideHeight&quot;:540}">
            <a:extLst>
              <a:ext uri="{FF2B5EF4-FFF2-40B4-BE49-F238E27FC236}">
                <a16:creationId xmlns:a16="http://schemas.microsoft.com/office/drawing/2014/main" id="{726C849D-D40C-4518-A6EF-DFB38C1948F2}"/>
              </a:ext>
            </a:extLst>
          </p:cNvPr>
          <p:cNvSpPr txBox="1"/>
          <p:nvPr userDrawn="1"/>
        </p:nvSpPr>
        <p:spPr>
          <a:xfrm>
            <a:off x="5263052" y="6595656"/>
            <a:ext cx="166589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23137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D34BA-4B6C-4B7F-8D1F-47B84808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BDD9-B455-4C28-9707-C3C20740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5D857-9491-46E2-939D-8DE6C1074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4CFB-C549-4E49-B2D1-9A5714AE9B0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2341-3C33-4CAD-8E0B-F16EEE939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F4D3-BA47-4205-9D4D-2962C4C6C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7EB0-E8CC-4C1B-AE06-33526DD0004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470601971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6D664E14-EC20-448F-886F-563845897787}"/>
              </a:ext>
            </a:extLst>
          </p:cNvPr>
          <p:cNvSpPr txBox="1"/>
          <p:nvPr userDrawn="1"/>
        </p:nvSpPr>
        <p:spPr>
          <a:xfrm>
            <a:off x="0" y="6595656"/>
            <a:ext cx="143701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3757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CFE20-487F-4465-A613-CF6016CD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FE91-BFCE-486B-874F-27DD95F1A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1C939-90CF-4614-A175-784F7C521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96EA-B983-4567-92B7-085574E1ED0E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2CF80-B371-4162-9C52-546CFACF4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19CA-A076-4486-9BFC-B5C4AEC1D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DEC6-E390-4A4C-AE47-742004B30CA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E956A-FFA0-4FCC-A384-EE106C2D72A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22689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hyperlink" Target="http://www.linked.com/in/leewhatfor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r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73217" y="2394539"/>
            <a:ext cx="7027790" cy="1920285"/>
          </a:xfrm>
        </p:spPr>
        <p:txBody>
          <a:bodyPr>
            <a:normAutofit/>
          </a:bodyPr>
          <a:lstStyle/>
          <a:p>
            <a:pPr algn="r"/>
            <a:r>
              <a:rPr lang="en-GB" sz="2600" cap="all" dirty="0">
                <a:solidFill>
                  <a:schemeClr val="bg1"/>
                </a:solidFill>
                <a:latin typeface="Dominos Headline Headline" panose="00000500000000000000" pitchFamily="50" charset="0"/>
              </a:rPr>
              <a:t>Lee Whatford</a:t>
            </a:r>
          </a:p>
          <a:p>
            <a:pPr algn="r"/>
            <a:r>
              <a:rPr lang="en-GB" sz="1800" cap="all" dirty="0">
                <a:solidFill>
                  <a:schemeClr val="bg1"/>
                </a:solidFill>
                <a:latin typeface="Dominos Headline Headline" panose="00000500000000000000" pitchFamily="50" charset="0"/>
              </a:rPr>
              <a:t>CISM CRISC</a:t>
            </a:r>
          </a:p>
          <a:p>
            <a:pPr algn="r"/>
            <a:r>
              <a:rPr lang="en-GB" cap="all" dirty="0">
                <a:solidFill>
                  <a:schemeClr val="bg1"/>
                </a:solidFill>
                <a:latin typeface="Dominos Headline Headline" panose="00000500000000000000" pitchFamily="50" charset="0"/>
              </a:rPr>
              <a:t>CISO – Domino’s pizza group UK&amp;I</a:t>
            </a:r>
          </a:p>
        </p:txBody>
      </p:sp>
      <p:sp>
        <p:nvSpPr>
          <p:cNvPr id="4" name="btfpLayoutConfig" hidden="1"/>
          <p:cNvSpPr txBox="1"/>
          <p:nvPr/>
        </p:nvSpPr>
        <p:spPr bwMode="gray">
          <a:xfrm>
            <a:off x="16934" y="16933"/>
            <a:ext cx="11853333" cy="117392"/>
          </a:xfrm>
          <a:prstGeom prst="rect">
            <a:avLst/>
          </a:prstGeom>
          <a:noFill/>
        </p:spPr>
        <p:txBody>
          <a:bodyPr vert="horz" wrap="square" lIns="48000" tIns="48000" rIns="48000" bIns="4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overall_0_132581393581893391 columns_1_132581393581893391 </a:t>
            </a:r>
          </a:p>
        </p:txBody>
      </p:sp>
      <p:pic>
        <p:nvPicPr>
          <p:cNvPr id="5" name="Google Shape;225;p41">
            <a:extLst>
              <a:ext uri="{FF2B5EF4-FFF2-40B4-BE49-F238E27FC236}">
                <a16:creationId xmlns:a16="http://schemas.microsoft.com/office/drawing/2014/main" id="{C7B4F902-5FFB-4D00-A503-1C316E5C32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0600" y="4314824"/>
            <a:ext cx="3390406" cy="136028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28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86;p49">
            <a:extLst>
              <a:ext uri="{FF2B5EF4-FFF2-40B4-BE49-F238E27FC236}">
                <a16:creationId xmlns:a16="http://schemas.microsoft.com/office/drawing/2014/main" id="{DBF0A5C1-2A3C-4918-BA32-DF90F1E1FFF8}"/>
              </a:ext>
            </a:extLst>
          </p:cNvPr>
          <p:cNvSpPr txBox="1"/>
          <p:nvPr/>
        </p:nvSpPr>
        <p:spPr>
          <a:xfrm>
            <a:off x="248425" y="287384"/>
            <a:ext cx="11170086" cy="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8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3867" b="1" kern="0" cap="all" dirty="0">
                <a:solidFill>
                  <a:srgbClr val="FFFFFF">
                    <a:lumMod val="65000"/>
                  </a:srgbClr>
                </a:solidFill>
                <a:latin typeface="Oswald" panose="020B0604020202020204"/>
                <a:ea typeface="Open Sans" panose="020B0606030504020204" pitchFamily="34" charset="0"/>
                <a:cs typeface="Open Sans" panose="020B0606030504020204" pitchFamily="34" charset="0"/>
                <a:sym typeface="Oswald"/>
              </a:rPr>
              <a:t>We need a framework – better risk management</a:t>
            </a:r>
            <a:endParaRPr kumimoji="0" lang="en-GB" sz="3867" b="1" i="0" u="none" strike="noStrike" kern="0" cap="all" spc="0" normalizeH="0" baseline="4000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Oswald" panose="020B0604020202020204"/>
              <a:ea typeface="Open Sans" panose="020B0606030504020204" pitchFamily="34" charset="0"/>
              <a:cs typeface="Open Sans" panose="020B0606030504020204" pitchFamily="34" charset="0"/>
              <a:sym typeface="Oswald"/>
            </a:endParaRPr>
          </a:p>
        </p:txBody>
      </p:sp>
      <p:pic>
        <p:nvPicPr>
          <p:cNvPr id="5" name="Google Shape;20;p5" descr="Logo, company name&#10;&#10;Description automatically generated">
            <a:extLst>
              <a:ext uri="{FF2B5EF4-FFF2-40B4-BE49-F238E27FC236}">
                <a16:creationId xmlns:a16="http://schemas.microsoft.com/office/drawing/2014/main" id="{3248F6B4-617A-4BE5-8A81-94AA256F6B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1333" y="5719457"/>
            <a:ext cx="2090667" cy="10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EA0DBA-5755-81C4-F825-4C111BBB8D37}"/>
              </a:ext>
            </a:extLst>
          </p:cNvPr>
          <p:cNvSpPr txBox="1"/>
          <p:nvPr/>
        </p:nvSpPr>
        <p:spPr>
          <a:xfrm>
            <a:off x="6074477" y="114098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C38F3-AD9D-5067-740F-4B3A58E1F5AC}"/>
              </a:ext>
            </a:extLst>
          </p:cNvPr>
          <p:cNvSpPr txBox="1"/>
          <p:nvPr/>
        </p:nvSpPr>
        <p:spPr>
          <a:xfrm>
            <a:off x="10509159" y="2082558"/>
            <a:ext cx="90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6916C-299C-06A3-731C-4852C720FF18}"/>
              </a:ext>
            </a:extLst>
          </p:cNvPr>
          <p:cNvSpPr txBox="1"/>
          <p:nvPr/>
        </p:nvSpPr>
        <p:spPr>
          <a:xfrm>
            <a:off x="10564145" y="3290161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££££?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A9181-AC7D-2141-8182-B03C4CEAC239}"/>
              </a:ext>
            </a:extLst>
          </p:cNvPr>
          <p:cNvSpPr/>
          <p:nvPr/>
        </p:nvSpPr>
        <p:spPr>
          <a:xfrm>
            <a:off x="4052302" y="5478930"/>
            <a:ext cx="5402067" cy="114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5105A7-E02E-FF47-BE38-B5F73A7958F1}"/>
              </a:ext>
            </a:extLst>
          </p:cNvPr>
          <p:cNvSpPr txBox="1">
            <a:spLocks/>
          </p:cNvSpPr>
          <p:nvPr/>
        </p:nvSpPr>
        <p:spPr>
          <a:xfrm>
            <a:off x="-1993339" y="2157895"/>
            <a:ext cx="8746675" cy="387122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 </a:t>
            </a:r>
          </a:p>
          <a:p>
            <a:pPr marL="285750" indent="-285750"/>
            <a:endParaRPr lang="en-GB"/>
          </a:p>
          <a:p>
            <a:pPr marL="285750" indent="-285750"/>
            <a:endParaRPr lang="en-GB"/>
          </a:p>
          <a:p>
            <a:pPr marL="285750" indent="-285750"/>
            <a:endParaRPr lang="en-GB"/>
          </a:p>
          <a:p>
            <a:pPr marL="285750" indent="-285750"/>
            <a:endParaRPr lang="en-GB"/>
          </a:p>
          <a:p>
            <a:pPr marL="285750" indent="-285750"/>
            <a:endParaRPr lang="en-GB"/>
          </a:p>
          <a:p>
            <a:pPr marL="285750" indent="-285750"/>
            <a:endParaRPr lang="en-GB"/>
          </a:p>
          <a:p>
            <a:pPr marL="552450" lvl="1" indent="-285750"/>
            <a:endParaRPr lang="en-GB"/>
          </a:p>
          <a:p>
            <a:pPr marL="285750" indent="-285750"/>
            <a:endParaRPr lang="en-GB"/>
          </a:p>
          <a:p>
            <a:pPr marL="285750" indent="-285750"/>
            <a:endParaRPr lang="en-GB"/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AB74D-D563-A944-9B8C-6CCAF5DE5B40}"/>
              </a:ext>
            </a:extLst>
          </p:cNvPr>
          <p:cNvSpPr txBox="1"/>
          <p:nvPr/>
        </p:nvSpPr>
        <p:spPr>
          <a:xfrm>
            <a:off x="1241311" y="2076977"/>
            <a:ext cx="90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THREAT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A1BB9-E5A4-2C40-A558-0EC9179AE01A}"/>
              </a:ext>
            </a:extLst>
          </p:cNvPr>
          <p:cNvSpPr txBox="1"/>
          <p:nvPr/>
        </p:nvSpPr>
        <p:spPr>
          <a:xfrm>
            <a:off x="5894293" y="2046001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VULNERABILITY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256D09-7BF2-314D-B659-9846123BE42C}"/>
              </a:ext>
            </a:extLst>
          </p:cNvPr>
          <p:cNvGrpSpPr/>
          <p:nvPr/>
        </p:nvGrpSpPr>
        <p:grpSpPr>
          <a:xfrm>
            <a:off x="398035" y="2573818"/>
            <a:ext cx="2589684" cy="3360451"/>
            <a:chOff x="1164185" y="1329223"/>
            <a:chExt cx="2589684" cy="336045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4175BF-8198-9C48-AC8D-4F2D749AEF8C}"/>
                </a:ext>
              </a:extLst>
            </p:cNvPr>
            <p:cNvSpPr/>
            <p:nvPr/>
          </p:nvSpPr>
          <p:spPr>
            <a:xfrm>
              <a:off x="1250140" y="1329223"/>
              <a:ext cx="2467969" cy="336045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A606C4-8825-E043-91B1-AFB0E0FB7122}"/>
                </a:ext>
              </a:extLst>
            </p:cNvPr>
            <p:cNvSpPr txBox="1"/>
            <p:nvPr/>
          </p:nvSpPr>
          <p:spPr>
            <a:xfrm>
              <a:off x="1164185" y="1513135"/>
              <a:ext cx="2589684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RELEVANCE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TTPs / MITRE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INTELLIGENCE DRIVEN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RELEVANT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ACTIONABLE</a:t>
              </a:r>
            </a:p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6AF99E-8DC0-8D4C-90FC-270888D1046D}"/>
              </a:ext>
            </a:extLst>
          </p:cNvPr>
          <p:cNvSpPr/>
          <p:nvPr/>
        </p:nvSpPr>
        <p:spPr>
          <a:xfrm>
            <a:off x="3522575" y="3852034"/>
            <a:ext cx="1441538" cy="48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Continual 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Control 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Validation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E16A1DC-9297-584C-8D1C-F5ABB8B91677}"/>
              </a:ext>
            </a:extLst>
          </p:cNvPr>
          <p:cNvSpPr/>
          <p:nvPr/>
        </p:nvSpPr>
        <p:spPr>
          <a:xfrm>
            <a:off x="5463210" y="2534351"/>
            <a:ext cx="2467969" cy="336045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15FA3B-BB44-2244-B3DB-057300188B22}"/>
              </a:ext>
            </a:extLst>
          </p:cNvPr>
          <p:cNvSpPr txBox="1"/>
          <p:nvPr/>
        </p:nvSpPr>
        <p:spPr>
          <a:xfrm>
            <a:off x="5463210" y="2584856"/>
            <a:ext cx="25896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CVSS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ASSET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EXPLOITABILITY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EXPLOITATION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KILL CHAIN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COMPENSATING CONTROLS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THREAT RELEVANT</a:t>
            </a:r>
            <a:endParaRPr lang="en-US" dirty="0">
              <a:solidFill>
                <a:srgbClr val="0DD103"/>
              </a:solidFill>
            </a:endParaRPr>
          </a:p>
          <a:p>
            <a:pPr algn="ctr"/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153E52-5EE9-A3FC-2052-A2A8DF112C9D}"/>
              </a:ext>
            </a:extLst>
          </p:cNvPr>
          <p:cNvSpPr/>
          <p:nvPr/>
        </p:nvSpPr>
        <p:spPr>
          <a:xfrm>
            <a:off x="248425" y="1927123"/>
            <a:ext cx="8266310" cy="4319084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34" grpId="0" animBg="1"/>
      <p:bldP spid="3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86;p49">
            <a:extLst>
              <a:ext uri="{FF2B5EF4-FFF2-40B4-BE49-F238E27FC236}">
                <a16:creationId xmlns:a16="http://schemas.microsoft.com/office/drawing/2014/main" id="{DBF0A5C1-2A3C-4918-BA32-DF90F1E1FFF8}"/>
              </a:ext>
            </a:extLst>
          </p:cNvPr>
          <p:cNvSpPr txBox="1"/>
          <p:nvPr/>
        </p:nvSpPr>
        <p:spPr>
          <a:xfrm>
            <a:off x="271999" y="276300"/>
            <a:ext cx="8476673" cy="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8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867" b="1" i="0" u="none" strike="noStrike" kern="0" cap="all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swald" panose="020B0604020202020204"/>
                <a:ea typeface="Open Sans" panose="020B0606030504020204" pitchFamily="34" charset="0"/>
                <a:cs typeface="Open Sans" panose="020B0606030504020204" pitchFamily="34" charset="0"/>
                <a:sym typeface="Oswald"/>
              </a:rPr>
              <a:t>Talent spotting</a:t>
            </a:r>
            <a:endParaRPr kumimoji="0" lang="en-GB" sz="3867" b="1" i="0" u="none" strike="noStrike" kern="0" cap="all" spc="0" normalizeH="0" baseline="4000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Oswald" panose="020B0604020202020204"/>
              <a:ea typeface="Open Sans" panose="020B0606030504020204" pitchFamily="34" charset="0"/>
              <a:cs typeface="Open Sans" panose="020B0606030504020204" pitchFamily="34" charset="0"/>
              <a:sym typeface="Oswald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E850CE-D82C-3B40-92D8-958F42B4E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843855"/>
              </p:ext>
            </p:extLst>
          </p:nvPr>
        </p:nvGraphicFramePr>
        <p:xfrm>
          <a:off x="332958" y="1231225"/>
          <a:ext cx="11415345" cy="486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oogle Shape;20;p5" descr="Logo, company name&#10;&#10;Description automatically generated">
            <a:extLst>
              <a:ext uri="{FF2B5EF4-FFF2-40B4-BE49-F238E27FC236}">
                <a16:creationId xmlns:a16="http://schemas.microsoft.com/office/drawing/2014/main" id="{3248F6B4-617A-4BE5-8A81-94AA256F6B1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01333" y="5719457"/>
            <a:ext cx="2090667" cy="10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81E95-6DE0-A344-B841-914A12ED060D}"/>
              </a:ext>
            </a:extLst>
          </p:cNvPr>
          <p:cNvSpPr txBox="1"/>
          <p:nvPr/>
        </p:nvSpPr>
        <p:spPr>
          <a:xfrm>
            <a:off x="5126373" y="969615"/>
            <a:ext cx="182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Key Factors</a:t>
            </a:r>
          </a:p>
        </p:txBody>
      </p:sp>
    </p:spTree>
    <p:extLst>
      <p:ext uri="{BB962C8B-B14F-4D97-AF65-F5344CB8AC3E}">
        <p14:creationId xmlns:p14="http://schemas.microsoft.com/office/powerpoint/2010/main" val="29598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en-GB" sz="5400" cap="all">
                <a:latin typeface="Dominos Headline Headline" panose="00000500000000000000" pitchFamily="50" charset="0"/>
              </a:rPr>
              <a:t>Thank you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5C31F11F-D071-F851-16E0-8647524F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579" y="329822"/>
            <a:ext cx="2611316" cy="2611316"/>
          </a:xfrm>
          <a:prstGeom prst="rect">
            <a:avLst/>
          </a:prstGeom>
        </p:spPr>
      </p:pic>
      <p:pic>
        <p:nvPicPr>
          <p:cNvPr id="5" name="Google Shape;225;p41">
            <a:extLst>
              <a:ext uri="{FF2B5EF4-FFF2-40B4-BE49-F238E27FC236}">
                <a16:creationId xmlns:a16="http://schemas.microsoft.com/office/drawing/2014/main" id="{C7B4F902-5FFB-4D00-A503-1C316E5C324F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953781" y="3603194"/>
            <a:ext cx="5702113" cy="2252335"/>
          </a:xfrm>
          <a:prstGeom prst="rect">
            <a:avLst/>
          </a:prstGeom>
          <a:noFill/>
        </p:spPr>
      </p:pic>
      <p:sp>
        <p:nvSpPr>
          <p:cNvPr id="4" name="btfpLayoutConfig" hidden="1"/>
          <p:cNvSpPr txBox="1"/>
          <p:nvPr/>
        </p:nvSpPr>
        <p:spPr bwMode="gray">
          <a:xfrm>
            <a:off x="16934" y="16933"/>
            <a:ext cx="11853333" cy="117392"/>
          </a:xfrm>
          <a:prstGeom prst="rect">
            <a:avLst/>
          </a:prstGeom>
          <a:noFill/>
        </p:spPr>
        <p:txBody>
          <a:bodyPr vert="horz" wrap="square" lIns="48000" tIns="48000" rIns="48000" bIns="4800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overall_0_132581393581893391 columns_1_132581393581893391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2F7EF-7A28-47EF-44B1-804E6FE02A1B}"/>
              </a:ext>
            </a:extLst>
          </p:cNvPr>
          <p:cNvSpPr txBox="1"/>
          <p:nvPr/>
        </p:nvSpPr>
        <p:spPr>
          <a:xfrm>
            <a:off x="5016760" y="5009664"/>
            <a:ext cx="6639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/>
              </a:rPr>
              <a:t>www.linked.com/in/leewhatford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Feel free to Link In with me and we can continue the conversation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75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omino&amp;#39;s - Logo images">
            <a:extLst>
              <a:ext uri="{FF2B5EF4-FFF2-40B4-BE49-F238E27FC236}">
                <a16:creationId xmlns:a16="http://schemas.microsoft.com/office/drawing/2014/main" id="{B283E519-8488-4273-ADC8-ED78861E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3832" y="2002963"/>
            <a:ext cx="3235692" cy="32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8E31C5-D78B-436B-A590-5FD3DC8F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5" y="2140609"/>
            <a:ext cx="6730956" cy="377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DDA03-48BC-45B6-BA98-072239C02410}"/>
              </a:ext>
            </a:extLst>
          </p:cNvPr>
          <p:cNvSpPr txBox="1"/>
          <p:nvPr/>
        </p:nvSpPr>
        <p:spPr>
          <a:xfrm>
            <a:off x="629944" y="1809684"/>
            <a:ext cx="6579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Threat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Accepting the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Establishing a Framework for Threat Driven Vulnerability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Identifying and Hiring talent…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3AFE0854-172F-4321-AA3E-6494BE16FF96}"/>
              </a:ext>
            </a:extLst>
          </p:cNvPr>
          <p:cNvSpPr txBox="1">
            <a:spLocks/>
          </p:cNvSpPr>
          <p:nvPr/>
        </p:nvSpPr>
        <p:spPr>
          <a:xfrm>
            <a:off x="514350" y="394826"/>
            <a:ext cx="6376644" cy="13360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cap="all">
                <a:solidFill>
                  <a:schemeClr val="bg1"/>
                </a:solidFill>
                <a:latin typeface="Dominos Headline Headline" panose="00000500000000000000" pitchFamily="50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4055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omino&amp;#39;s - Logo images">
            <a:extLst>
              <a:ext uri="{FF2B5EF4-FFF2-40B4-BE49-F238E27FC236}">
                <a16:creationId xmlns:a16="http://schemas.microsoft.com/office/drawing/2014/main" id="{B283E519-8488-4273-ADC8-ED78861E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3832" y="2002963"/>
            <a:ext cx="3235692" cy="32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8E31C5-D78B-436B-A590-5FD3DC8F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5" y="2140609"/>
            <a:ext cx="6730956" cy="377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DDA03-48BC-45B6-BA98-072239C02410}"/>
              </a:ext>
            </a:extLst>
          </p:cNvPr>
          <p:cNvSpPr txBox="1"/>
          <p:nvPr/>
        </p:nvSpPr>
        <p:spPr>
          <a:xfrm>
            <a:off x="629944" y="1809684"/>
            <a:ext cx="6579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25(+) Years in Infosec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Extensive experience Supply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6 years now in Head Of and CISO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Drives Efficiencies AND Effectiveness in security transformation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3AFE0854-172F-4321-AA3E-6494BE16FF96}"/>
              </a:ext>
            </a:extLst>
          </p:cNvPr>
          <p:cNvSpPr txBox="1">
            <a:spLocks/>
          </p:cNvSpPr>
          <p:nvPr/>
        </p:nvSpPr>
        <p:spPr>
          <a:xfrm>
            <a:off x="514350" y="394826"/>
            <a:ext cx="6376644" cy="13360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cap="all" dirty="0">
                <a:solidFill>
                  <a:schemeClr val="bg1"/>
                </a:solidFill>
                <a:latin typeface="Dominos Headline Headline" panose="00000500000000000000" pitchFamily="50" charset="0"/>
              </a:rPr>
              <a:t>A bit about me…</a:t>
            </a:r>
          </a:p>
        </p:txBody>
      </p:sp>
    </p:spTree>
    <p:extLst>
      <p:ext uri="{BB962C8B-B14F-4D97-AF65-F5344CB8AC3E}">
        <p14:creationId xmlns:p14="http://schemas.microsoft.com/office/powerpoint/2010/main" val="30550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omino&amp;#39;s - Logo images">
            <a:extLst>
              <a:ext uri="{FF2B5EF4-FFF2-40B4-BE49-F238E27FC236}">
                <a16:creationId xmlns:a16="http://schemas.microsoft.com/office/drawing/2014/main" id="{B283E519-8488-4273-ADC8-ED78861E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3832" y="2002963"/>
            <a:ext cx="3235692" cy="32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8E31C5-D78B-436B-A590-5FD3DC8F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5" y="2140609"/>
            <a:ext cx="6730956" cy="377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DDA03-48BC-45B6-BA98-072239C02410}"/>
              </a:ext>
            </a:extLst>
          </p:cNvPr>
          <p:cNvSpPr txBox="1"/>
          <p:nvPr/>
        </p:nvSpPr>
        <p:spPr>
          <a:xfrm>
            <a:off x="629944" y="1809684"/>
            <a:ext cx="6579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Manufacturing, end to end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Digital platform processing £1.5Bn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Award Winning Mobile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80+ FPs  operating almost 1300 stores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3AFE0854-172F-4321-AA3E-6494BE16FF96}"/>
              </a:ext>
            </a:extLst>
          </p:cNvPr>
          <p:cNvSpPr txBox="1">
            <a:spLocks/>
          </p:cNvSpPr>
          <p:nvPr/>
        </p:nvSpPr>
        <p:spPr>
          <a:xfrm>
            <a:off x="514350" y="394826"/>
            <a:ext cx="6376644" cy="13360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cap="all" dirty="0">
                <a:solidFill>
                  <a:schemeClr val="bg1"/>
                </a:solidFill>
                <a:latin typeface="Dominos Headline Headline" panose="00000500000000000000" pitchFamily="50" charset="0"/>
              </a:rPr>
              <a:t>A bit about domino’s…</a:t>
            </a:r>
          </a:p>
        </p:txBody>
      </p:sp>
    </p:spTree>
    <p:extLst>
      <p:ext uri="{BB962C8B-B14F-4D97-AF65-F5344CB8AC3E}">
        <p14:creationId xmlns:p14="http://schemas.microsoft.com/office/powerpoint/2010/main" val="23729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86;p49">
            <a:extLst>
              <a:ext uri="{FF2B5EF4-FFF2-40B4-BE49-F238E27FC236}">
                <a16:creationId xmlns:a16="http://schemas.microsoft.com/office/drawing/2014/main" id="{DBF0A5C1-2A3C-4918-BA32-DF90F1E1FFF8}"/>
              </a:ext>
            </a:extLst>
          </p:cNvPr>
          <p:cNvSpPr txBox="1"/>
          <p:nvPr/>
        </p:nvSpPr>
        <p:spPr>
          <a:xfrm>
            <a:off x="271999" y="276300"/>
            <a:ext cx="8476673" cy="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8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867" b="1" i="0" u="none" strike="noStrike" kern="0" cap="all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swald" panose="020B0604020202020204"/>
                <a:ea typeface="Open Sans" panose="020B0606030504020204" pitchFamily="34" charset="0"/>
                <a:cs typeface="Open Sans" panose="020B0606030504020204" pitchFamily="34" charset="0"/>
                <a:sym typeface="Oswald"/>
              </a:rPr>
              <a:t>Threat landscape</a:t>
            </a:r>
            <a:endParaRPr kumimoji="0" lang="en-GB" sz="3867" b="1" i="0" u="none" strike="noStrike" kern="0" cap="all" spc="0" normalizeH="0" baseline="4000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Oswald" panose="020B0604020202020204"/>
              <a:ea typeface="Open Sans" panose="020B0606030504020204" pitchFamily="34" charset="0"/>
              <a:cs typeface="Open Sans" panose="020B0606030504020204" pitchFamily="34" charset="0"/>
              <a:sym typeface="Oswald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3FA4C1-A3AE-4FD3-9372-CFAEBE0F2D7C}"/>
              </a:ext>
            </a:extLst>
          </p:cNvPr>
          <p:cNvSpPr txBox="1">
            <a:spLocks/>
          </p:cNvSpPr>
          <p:nvPr/>
        </p:nvSpPr>
        <p:spPr>
          <a:xfrm>
            <a:off x="388327" y="1384840"/>
            <a:ext cx="11415345" cy="486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⎼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Ever developing, rapidly pivoting</a:t>
            </a: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lang="en-GB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Well funded, extremely well networked</a:t>
            </a: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lang="en-GB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Huge infrastructure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Open Sans"/>
              <a:cs typeface="Open Sans"/>
              <a:sym typeface="Montserrat"/>
            </a:endParaRP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Use of AI to speed up coding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Open Sans"/>
              <a:cs typeface="Open Sans"/>
              <a:sym typeface="Montserrat"/>
            </a:endParaRP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Kids using MALWARE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aaS</a:t>
            </a:r>
            <a:endParaRPr lang="en-GB" sz="2000" b="1" kern="0" dirty="0">
              <a:solidFill>
                <a:srgbClr val="000000">
                  <a:lumMod val="65000"/>
                  <a:lumOff val="35000"/>
                </a:srgbClr>
              </a:solidFill>
              <a:latin typeface="Open Sans"/>
              <a:ea typeface="Open Sans"/>
              <a:cs typeface="Open Sans"/>
            </a:endParaRP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Only have to find one weakness…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Open Sans"/>
              <a:cs typeface="Open Sans"/>
              <a:sym typeface="Montserrat"/>
            </a:endParaRP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90DD89-2B53-41F1-9722-664B0303A9E3}"/>
              </a:ext>
            </a:extLst>
          </p:cNvPr>
          <p:cNvSpPr txBox="1">
            <a:spLocks/>
          </p:cNvSpPr>
          <p:nvPr/>
        </p:nvSpPr>
        <p:spPr>
          <a:xfrm>
            <a:off x="258747" y="877874"/>
            <a:ext cx="5741670" cy="42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457167" marR="0" lvl="0" indent="-317476" algn="l" defTabSz="914332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Pts val="1400"/>
              <a:buFont typeface="Montserrat"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swald"/>
                <a:sym typeface="Montserrat"/>
              </a:rPr>
              <a:t>A real challenge</a:t>
            </a:r>
          </a:p>
        </p:txBody>
      </p:sp>
      <p:pic>
        <p:nvPicPr>
          <p:cNvPr id="5" name="Google Shape;20;p5" descr="Logo, company name&#10;&#10;Description automatically generated">
            <a:extLst>
              <a:ext uri="{FF2B5EF4-FFF2-40B4-BE49-F238E27FC236}">
                <a16:creationId xmlns:a16="http://schemas.microsoft.com/office/drawing/2014/main" id="{3248F6B4-617A-4BE5-8A81-94AA256F6B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1333" y="5719457"/>
            <a:ext cx="2090667" cy="105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1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86;p49">
            <a:extLst>
              <a:ext uri="{FF2B5EF4-FFF2-40B4-BE49-F238E27FC236}">
                <a16:creationId xmlns:a16="http://schemas.microsoft.com/office/drawing/2014/main" id="{DBF0A5C1-2A3C-4918-BA32-DF90F1E1FFF8}"/>
              </a:ext>
            </a:extLst>
          </p:cNvPr>
          <p:cNvSpPr txBox="1"/>
          <p:nvPr/>
        </p:nvSpPr>
        <p:spPr>
          <a:xfrm>
            <a:off x="271999" y="276300"/>
            <a:ext cx="8476673" cy="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8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867" b="1" i="0" u="none" strike="noStrike" kern="0" cap="all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swald" panose="020B0604020202020204"/>
                <a:ea typeface="Open Sans" panose="020B0606030504020204" pitchFamily="34" charset="0"/>
                <a:cs typeface="Open Sans" panose="020B0606030504020204" pitchFamily="34" charset="0"/>
                <a:sym typeface="Oswald"/>
              </a:rPr>
              <a:t>Threat landscape</a:t>
            </a:r>
            <a:endParaRPr kumimoji="0" lang="en-GB" sz="3867" b="1" i="0" u="none" strike="noStrike" kern="0" cap="all" spc="0" normalizeH="0" baseline="4000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Oswald" panose="020B0604020202020204"/>
              <a:ea typeface="Open Sans" panose="020B0606030504020204" pitchFamily="34" charset="0"/>
              <a:cs typeface="Open Sans" panose="020B0606030504020204" pitchFamily="34" charset="0"/>
              <a:sym typeface="Oswald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3FA4C1-A3AE-4FD3-9372-CFAEBE0F2D7C}"/>
              </a:ext>
            </a:extLst>
          </p:cNvPr>
          <p:cNvSpPr txBox="1">
            <a:spLocks/>
          </p:cNvSpPr>
          <p:nvPr/>
        </p:nvSpPr>
        <p:spPr>
          <a:xfrm>
            <a:off x="388327" y="1384840"/>
            <a:ext cx="11415345" cy="486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⎼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Excellent intelligence feeds (trick is to be relevant AND actionable)</a:t>
            </a: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lang="en-GB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Tracking of Threat Actors is now available (Thanks to highly sophisticated IR intel)</a:t>
            </a: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Framework for application – MITRE (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  <a:hlinkClick r:id="rId3"/>
              </a:rPr>
              <a:t>www.mitre.org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) ATT&amp;CK / D3FEND</a:t>
            </a: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r>
              <a:rPr lang="en-GB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/>
                <a:ea typeface="Open Sans"/>
                <a:cs typeface="Open Sans"/>
              </a:rPr>
              <a:t>Become MUCH more targeted in our approach to Vulnerability Management</a:t>
            </a:r>
          </a:p>
          <a:p>
            <a:pPr marL="986155" lvl="1" indent="-342900" defTabSz="1219170">
              <a:lnSpc>
                <a:spcPct val="200000"/>
              </a:lnSpc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Answer the SO WHAT? about why we’re fixing vulnerabilities</a:t>
            </a:r>
          </a:p>
          <a:p>
            <a:pPr marL="528955" indent="-342900" defTabSz="1219170">
              <a:lnSpc>
                <a:spcPct val="200000"/>
              </a:lnSpc>
              <a:spcAft>
                <a:spcPts val="600"/>
              </a:spcAft>
              <a:buClr>
                <a:srgbClr val="FFFFFF">
                  <a:lumMod val="65000"/>
                </a:srgbClr>
              </a:buClr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Montserrat"/>
              </a:rPr>
              <a:t>Leverage ML/AI – relying on machines to think and respond QUICKLY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Open Sans"/>
              <a:cs typeface="Open Sans"/>
              <a:sym typeface="Montserrat"/>
            </a:endParaRPr>
          </a:p>
          <a:p>
            <a:pPr marL="528955" marR="0" lvl="0" indent="-34290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65000"/>
                </a:srgbClr>
              </a:buClr>
              <a:buSzPts val="1400"/>
              <a:buFont typeface="Montserrat"/>
              <a:buChar char="●"/>
              <a:tabLst/>
              <a:defRPr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90DD89-2B53-41F1-9722-664B0303A9E3}"/>
              </a:ext>
            </a:extLst>
          </p:cNvPr>
          <p:cNvSpPr txBox="1">
            <a:spLocks/>
          </p:cNvSpPr>
          <p:nvPr/>
        </p:nvSpPr>
        <p:spPr>
          <a:xfrm>
            <a:off x="258747" y="877874"/>
            <a:ext cx="5741670" cy="42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457167" marR="0" lvl="0" indent="-317476" algn="l" defTabSz="914332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Pts val="1400"/>
              <a:buFont typeface="Montserrat"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swald"/>
                <a:sym typeface="Montserrat"/>
              </a:rPr>
              <a:t>How do we shift the odds?</a:t>
            </a:r>
          </a:p>
        </p:txBody>
      </p:sp>
      <p:pic>
        <p:nvPicPr>
          <p:cNvPr id="5" name="Google Shape;20;p5" descr="Logo, company name&#10;&#10;Description automatically generated">
            <a:extLst>
              <a:ext uri="{FF2B5EF4-FFF2-40B4-BE49-F238E27FC236}">
                <a16:creationId xmlns:a16="http://schemas.microsoft.com/office/drawing/2014/main" id="{3248F6B4-617A-4BE5-8A81-94AA256F6B1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1333" y="5719457"/>
            <a:ext cx="2090667" cy="105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7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6B67-4F98-F547-588F-DCED9AFC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07" y="0"/>
            <a:ext cx="10171386" cy="1293028"/>
          </a:xfrm>
        </p:spPr>
        <p:txBody>
          <a:bodyPr/>
          <a:lstStyle/>
          <a:p>
            <a:pPr algn="ctr"/>
            <a:r>
              <a:rPr lang="en-US" dirty="0"/>
              <a:t>Continual control validation</a:t>
            </a:r>
          </a:p>
        </p:txBody>
      </p:sp>
      <p:pic>
        <p:nvPicPr>
          <p:cNvPr id="11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EC2A992D-2353-C24D-0C92-C139DE9A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804"/>
            <a:ext cx="12191999" cy="9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4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C7243525-CB1B-C388-A91E-A1646A811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" y="-257423"/>
            <a:ext cx="11986901" cy="76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86;p49">
            <a:extLst>
              <a:ext uri="{FF2B5EF4-FFF2-40B4-BE49-F238E27FC236}">
                <a16:creationId xmlns:a16="http://schemas.microsoft.com/office/drawing/2014/main" id="{DBF0A5C1-2A3C-4918-BA32-DF90F1E1FFF8}"/>
              </a:ext>
            </a:extLst>
          </p:cNvPr>
          <p:cNvSpPr txBox="1"/>
          <p:nvPr/>
        </p:nvSpPr>
        <p:spPr>
          <a:xfrm>
            <a:off x="248425" y="287384"/>
            <a:ext cx="11170086" cy="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8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3867" b="1" kern="0" cap="all" dirty="0">
                <a:solidFill>
                  <a:srgbClr val="FFFFFF">
                    <a:lumMod val="65000"/>
                  </a:srgbClr>
                </a:solidFill>
                <a:latin typeface="Oswald" panose="020B0604020202020204"/>
                <a:ea typeface="Open Sans" panose="020B0606030504020204" pitchFamily="34" charset="0"/>
                <a:cs typeface="Open Sans" panose="020B0606030504020204" pitchFamily="34" charset="0"/>
                <a:sym typeface="Oswald"/>
              </a:rPr>
              <a:t>How do we think about risk?</a:t>
            </a:r>
            <a:endParaRPr kumimoji="0" lang="en-GB" sz="3867" b="1" i="0" u="none" strike="noStrike" kern="0" cap="all" spc="0" normalizeH="0" baseline="4000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Oswald" panose="020B0604020202020204"/>
              <a:ea typeface="Open Sans" panose="020B0606030504020204" pitchFamily="34" charset="0"/>
              <a:cs typeface="Open Sans" panose="020B0606030504020204" pitchFamily="34" charset="0"/>
              <a:sym typeface="Oswald"/>
            </a:endParaRPr>
          </a:p>
        </p:txBody>
      </p:sp>
      <p:pic>
        <p:nvPicPr>
          <p:cNvPr id="5" name="Google Shape;20;p5" descr="Logo, company name&#10;&#10;Description automatically generated">
            <a:extLst>
              <a:ext uri="{FF2B5EF4-FFF2-40B4-BE49-F238E27FC236}">
                <a16:creationId xmlns:a16="http://schemas.microsoft.com/office/drawing/2014/main" id="{3248F6B4-617A-4BE5-8A81-94AA256F6B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1333" y="5719457"/>
            <a:ext cx="2090667" cy="105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36E1498-08A8-334D-90B1-41390B98AB5E}"/>
              </a:ext>
            </a:extLst>
          </p:cNvPr>
          <p:cNvGrpSpPr/>
          <p:nvPr/>
        </p:nvGrpSpPr>
        <p:grpSpPr>
          <a:xfrm>
            <a:off x="-1956016" y="2227407"/>
            <a:ext cx="11447708" cy="4630593"/>
            <a:chOff x="-111718" y="1457322"/>
            <a:chExt cx="11447708" cy="46305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7A9181-AC7D-2141-8182-B03C4CEAC239}"/>
                </a:ext>
              </a:extLst>
            </p:cNvPr>
            <p:cNvSpPr/>
            <p:nvPr/>
          </p:nvSpPr>
          <p:spPr>
            <a:xfrm>
              <a:off x="5933923" y="4942574"/>
              <a:ext cx="5402067" cy="1145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75105A7-E02E-FF47-BE38-B5F73A7958F1}"/>
                </a:ext>
              </a:extLst>
            </p:cNvPr>
            <p:cNvSpPr txBox="1">
              <a:spLocks/>
            </p:cNvSpPr>
            <p:nvPr/>
          </p:nvSpPr>
          <p:spPr>
            <a:xfrm>
              <a:off x="-111718" y="1621539"/>
              <a:ext cx="8746675" cy="3871222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/>
                <a:t> </a:t>
              </a:r>
            </a:p>
            <a:p>
              <a:pPr marL="285750" indent="-285750"/>
              <a:endParaRPr lang="en-GB"/>
            </a:p>
            <a:p>
              <a:pPr marL="285750" indent="-285750"/>
              <a:endParaRPr lang="en-GB"/>
            </a:p>
            <a:p>
              <a:pPr marL="285750" indent="-285750"/>
              <a:endParaRPr lang="en-GB"/>
            </a:p>
            <a:p>
              <a:pPr marL="285750" indent="-285750"/>
              <a:endParaRPr lang="en-GB"/>
            </a:p>
            <a:p>
              <a:pPr marL="285750" indent="-285750"/>
              <a:endParaRPr lang="en-GB"/>
            </a:p>
            <a:p>
              <a:pPr marL="285750" indent="-285750"/>
              <a:endParaRPr lang="en-GB"/>
            </a:p>
            <a:p>
              <a:pPr marL="552450" lvl="1" indent="-285750"/>
              <a:endParaRPr lang="en-GB"/>
            </a:p>
            <a:p>
              <a:pPr marL="285750" indent="-285750"/>
              <a:endParaRPr lang="en-GB"/>
            </a:p>
            <a:p>
              <a:pPr marL="285750" indent="-285750"/>
              <a:endParaRPr lang="en-GB"/>
            </a:p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9AB74D-D563-A944-9B8C-6CCAF5DE5B40}"/>
                </a:ext>
              </a:extLst>
            </p:cNvPr>
            <p:cNvSpPr txBox="1"/>
            <p:nvPr/>
          </p:nvSpPr>
          <p:spPr>
            <a:xfrm>
              <a:off x="2581376" y="1457322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chemeClr val="bg2">
                        <a:lumMod val="50000"/>
                      </a:schemeClr>
                    </a:solidFill>
                  </a:ln>
                </a:rPr>
                <a:t>LIKELIHOOD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9A1BB9-E5A4-2C40-A558-0EC9179AE01A}"/>
                </a:ext>
              </a:extLst>
            </p:cNvPr>
            <p:cNvSpPr txBox="1"/>
            <p:nvPr/>
          </p:nvSpPr>
          <p:spPr>
            <a:xfrm>
              <a:off x="7787851" y="145732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chemeClr val="bg2">
                        <a:lumMod val="50000"/>
                      </a:schemeClr>
                    </a:solidFill>
                  </a:ln>
                </a:rPr>
                <a:t>X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6AF99E-8DC0-8D4C-90FC-270888D1046D}"/>
                </a:ext>
              </a:extLst>
            </p:cNvPr>
            <p:cNvSpPr/>
            <p:nvPr/>
          </p:nvSpPr>
          <p:spPr>
            <a:xfrm>
              <a:off x="4580828" y="5281480"/>
              <a:ext cx="5498888" cy="482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EA0DBA-5755-81C4-F825-4C111BBB8D37}"/>
              </a:ext>
            </a:extLst>
          </p:cNvPr>
          <p:cNvSpPr txBox="1"/>
          <p:nvPr/>
        </p:nvSpPr>
        <p:spPr>
          <a:xfrm>
            <a:off x="5638983" y="115777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C38F3-AD9D-5067-740F-4B3A58E1F5AC}"/>
              </a:ext>
            </a:extLst>
          </p:cNvPr>
          <p:cNvSpPr txBox="1"/>
          <p:nvPr/>
        </p:nvSpPr>
        <p:spPr>
          <a:xfrm>
            <a:off x="10024162" y="2227407"/>
            <a:ext cx="90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6916C-299C-06A3-731C-4852C720FF18}"/>
              </a:ext>
            </a:extLst>
          </p:cNvPr>
          <p:cNvSpPr txBox="1"/>
          <p:nvPr/>
        </p:nvSpPr>
        <p:spPr>
          <a:xfrm>
            <a:off x="10101333" y="276095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££££?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ABBBC-FC02-DDF9-3623-10EA0F37BAB2}"/>
              </a:ext>
            </a:extLst>
          </p:cNvPr>
          <p:cNvSpPr txBox="1"/>
          <p:nvPr/>
        </p:nvSpPr>
        <p:spPr>
          <a:xfrm>
            <a:off x="1036038" y="276095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?????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EB2EF7-AC3F-5826-2FE5-9360E0E04288}"/>
              </a:ext>
            </a:extLst>
          </p:cNvPr>
          <p:cNvSpPr/>
          <p:nvPr/>
        </p:nvSpPr>
        <p:spPr>
          <a:xfrm>
            <a:off x="162889" y="3294505"/>
            <a:ext cx="2645625" cy="28364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Of…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Being </a:t>
            </a:r>
            <a:r>
              <a:rPr lang="en-US" dirty="0" err="1"/>
              <a:t>Targetted</a:t>
            </a:r>
            <a:endParaRPr lang="en-US" dirty="0"/>
          </a:p>
          <a:p>
            <a:pPr algn="ctr"/>
            <a:r>
              <a:rPr lang="en-US" dirty="0"/>
              <a:t>Being Attacked</a:t>
            </a:r>
          </a:p>
          <a:p>
            <a:pPr algn="ctr"/>
            <a:r>
              <a:rPr lang="en-US" dirty="0"/>
              <a:t>Being Breached</a:t>
            </a:r>
          </a:p>
          <a:p>
            <a:pPr algn="ctr"/>
            <a:r>
              <a:rPr lang="en-US" dirty="0" err="1"/>
              <a:t>Acheving</a:t>
            </a:r>
            <a:r>
              <a:rPr lang="en-US" dirty="0"/>
              <a:t> </a:t>
            </a:r>
            <a:r>
              <a:rPr lang="en-US" dirty="0" err="1"/>
              <a:t>Persistance</a:t>
            </a:r>
            <a:endParaRPr lang="en-US" dirty="0"/>
          </a:p>
          <a:p>
            <a:pPr algn="ctr"/>
            <a:r>
              <a:rPr lang="en-US" dirty="0"/>
              <a:t>Stealing Crown Jewels</a:t>
            </a:r>
          </a:p>
          <a:p>
            <a:pPr algn="ctr"/>
            <a:r>
              <a:rPr lang="en-US" dirty="0"/>
              <a:t>Business Disruption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90F297-2EE9-02F6-542E-DC60CFE72147}"/>
              </a:ext>
            </a:extLst>
          </p:cNvPr>
          <p:cNvSpPr/>
          <p:nvPr/>
        </p:nvSpPr>
        <p:spPr>
          <a:xfrm>
            <a:off x="9336832" y="5797335"/>
            <a:ext cx="2855168" cy="89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001829-9505-E7EE-5770-C7575F7DE706}"/>
              </a:ext>
            </a:extLst>
          </p:cNvPr>
          <p:cNvSpPr/>
          <p:nvPr/>
        </p:nvSpPr>
        <p:spPr>
          <a:xfrm>
            <a:off x="9156025" y="3294505"/>
            <a:ext cx="2645625" cy="28364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Relevant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Quantified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Aligned to Business Strategy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Don’t make it up…</a:t>
            </a:r>
          </a:p>
        </p:txBody>
      </p:sp>
    </p:spTree>
    <p:extLst>
      <p:ext uri="{BB962C8B-B14F-4D97-AF65-F5344CB8AC3E}">
        <p14:creationId xmlns:p14="http://schemas.microsoft.com/office/powerpoint/2010/main" val="37777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297CE0208D84786979F05C2A80E8F" ma:contentTypeVersion="16" ma:contentTypeDescription="Create a new document." ma:contentTypeScope="" ma:versionID="8e100302b657a7aa3accc9edebca7732">
  <xsd:schema xmlns:xsd="http://www.w3.org/2001/XMLSchema" xmlns:xs="http://www.w3.org/2001/XMLSchema" xmlns:p="http://schemas.microsoft.com/office/2006/metadata/properties" xmlns:ns2="7e71acac-3bd1-45d1-8cc8-8a9a86767c58" xmlns:ns3="295eac57-25d9-4afd-beed-aea32f93f7e2" targetNamespace="http://schemas.microsoft.com/office/2006/metadata/properties" ma:root="true" ma:fieldsID="546621667856fd6980d8bb75e2e58d37" ns2:_="" ns3:_="">
    <xsd:import namespace="7e71acac-3bd1-45d1-8cc8-8a9a86767c58"/>
    <xsd:import namespace="295eac57-25d9-4afd-beed-aea32f93f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1acac-3bd1-45d1-8cc8-8a9a86767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afc0f4-a91b-40be-b802-c7d006544d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ac57-25d9-4afd-beed-aea32f93f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5c07b9-d40a-4fb5-a3b1-1bffb98a3648}" ma:internalName="TaxCatchAll" ma:showField="CatchAllData" ma:web="295eac57-25d9-4afd-beed-aea32f93f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71acac-3bd1-45d1-8cc8-8a9a86767c58">
      <Terms xmlns="http://schemas.microsoft.com/office/infopath/2007/PartnerControls"/>
    </lcf76f155ced4ddcb4097134ff3c332f>
    <TaxCatchAll xmlns="295eac57-25d9-4afd-beed-aea32f93f7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14A24A-F8F6-4958-B777-F3EA3A39269B}"/>
</file>

<file path=customXml/itemProps2.xml><?xml version="1.0" encoding="utf-8"?>
<ds:datastoreItem xmlns:ds="http://schemas.openxmlformats.org/officeDocument/2006/customXml" ds:itemID="{E20EC5EE-B3D3-4CC7-83FE-74E692353D50}">
  <ds:schemaRefs>
    <ds:schemaRef ds:uri="http://www.w3.org/XML/1998/namespace"/>
    <ds:schemaRef ds:uri="58fa4f1f-350d-46d0-8f61-452816f84f41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de6b17c0-2f29-44c4-88bc-ef03b36119c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7FC0A5-64D2-4E7E-AB7E-A578B2BB1CB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8efa796-63e5-4c7a-9790-60be61b46ea1}" enabled="1" method="Privileged" siteId="{7dc3b3ff-f130-4a7c-905c-791e695b89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18766</TotalTime>
  <Words>370</Words>
  <Application>Microsoft Office PowerPoint</Application>
  <PresentationFormat>Widescreen</PresentationFormat>
  <Paragraphs>151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Dominos Headline Headline</vt:lpstr>
      <vt:lpstr>Arial</vt:lpstr>
      <vt:lpstr>Calibri</vt:lpstr>
      <vt:lpstr>Calibri Light</vt:lpstr>
      <vt:lpstr>Montserrat</vt:lpstr>
      <vt:lpstr>Open Sans</vt:lpstr>
      <vt:lpstr>Oswald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Continual control validation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Sody Kahlon</dc:creator>
  <cp:lastModifiedBy>Revelina Palacio</cp:lastModifiedBy>
  <cp:revision>13</cp:revision>
  <dcterms:created xsi:type="dcterms:W3CDTF">2021-06-07T10:35:06Z</dcterms:created>
  <dcterms:modified xsi:type="dcterms:W3CDTF">2023-02-15T23:28:55Z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0x010100E25297CE0208D84786979F05C2A80E8F</vt:lpwstr>
  </property>
  <property fmtid="{D5CDD505-2E9C-101B-9397-08002B2CF9AE}" pid="3" name="MSIP_Label_e8efa796-63e5-4c7a-9790-60be61b46ea1_Enabled">
    <vt:lpwstr>true</vt:lpwstr>
  </property>
  <property fmtid="{D5CDD505-2E9C-101B-9397-08002B2CF9AE}" pid="4" name="MSIP_Label_e8efa796-63e5-4c7a-9790-60be61b46ea1_SetDate">
    <vt:lpwstr>2021-09-18T16:24:19Z</vt:lpwstr>
  </property>
  <property fmtid="{D5CDD505-2E9C-101B-9397-08002B2CF9AE}" pid="5" name="MSIP_Label_e8efa796-63e5-4c7a-9790-60be61b46ea1_Method">
    <vt:lpwstr>Privileged</vt:lpwstr>
  </property>
  <property fmtid="{D5CDD505-2E9C-101B-9397-08002B2CF9AE}" pid="6" name="MSIP_Label_e8efa796-63e5-4c7a-9790-60be61b46ea1_Name">
    <vt:lpwstr>Confidential</vt:lpwstr>
  </property>
  <property fmtid="{D5CDD505-2E9C-101B-9397-08002B2CF9AE}" pid="7" name="MSIP_Label_e8efa796-63e5-4c7a-9790-60be61b46ea1_SiteId">
    <vt:lpwstr>7dc3b3ff-f130-4a7c-905c-791e695b89ad</vt:lpwstr>
  </property>
  <property fmtid="{D5CDD505-2E9C-101B-9397-08002B2CF9AE}" pid="8" name="MSIP_Label_e8efa796-63e5-4c7a-9790-60be61b46ea1_ActionId">
    <vt:lpwstr>2a274238-fc84-467a-9069-3e9842807c7d</vt:lpwstr>
  </property>
  <property fmtid="{D5CDD505-2E9C-101B-9397-08002B2CF9AE}" pid="9" name="MSIP_Label_e8efa796-63e5-4c7a-9790-60be61b46ea1_ContentBits">
    <vt:lpwstr>2</vt:lpwstr>
  </property>
</Properties>
</file>