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9CA_AA6DF81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9DF_F0746748.xml" ContentType="application/vnd.ms-powerpoint.comments+xml"/>
  <Override PartName="/ppt/notesSlides/notesSlide7.xml" ContentType="application/vnd.openxmlformats-officedocument.presentationml.notesSlide+xml"/>
  <Override PartName="/ppt/comments/modernComment_29C0_94863EF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9CB_6B2F4B4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9CC_AC00513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4"/>
    <p:sldMasterId id="2147483802" r:id="rId5"/>
    <p:sldMasterId id="2147483869" r:id="rId6"/>
    <p:sldMasterId id="2147483648" r:id="rId7"/>
  </p:sldMasterIdLst>
  <p:notesMasterIdLst>
    <p:notesMasterId r:id="rId27"/>
  </p:notesMasterIdLst>
  <p:sldIdLst>
    <p:sldId id="290" r:id="rId8"/>
    <p:sldId id="10766" r:id="rId9"/>
    <p:sldId id="10684" r:id="rId10"/>
    <p:sldId id="10698" r:id="rId11"/>
    <p:sldId id="10715" r:id="rId12"/>
    <p:sldId id="10719" r:id="rId13"/>
    <p:sldId id="10688" r:id="rId14"/>
    <p:sldId id="10748" r:id="rId15"/>
    <p:sldId id="10767" r:id="rId16"/>
    <p:sldId id="10749" r:id="rId17"/>
    <p:sldId id="10699" r:id="rId18"/>
    <p:sldId id="10765" r:id="rId19"/>
    <p:sldId id="10762" r:id="rId20"/>
    <p:sldId id="10700" r:id="rId21"/>
    <p:sldId id="299" r:id="rId22"/>
    <p:sldId id="10670" r:id="rId23"/>
    <p:sldId id="10672" r:id="rId24"/>
    <p:sldId id="10757" r:id="rId25"/>
    <p:sldId id="107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96FF2E-9766-15F0-B57D-C72BF1144D38}" name="Chris Wang" initials="CW" userId="S::chris.wang@wiz.io::78dff069-0ad6-49d5-90df-dda943c95875" providerId="AD"/>
  <p188:author id="{53CD3282-246C-064B-C9AC-2E90D369E5E2}" name="Jiong Liu" initials="JL" userId="S::jiong.liu@wiz.io::26e0bda9-544f-4b42-9161-087cf3c8e4ce" providerId="AD"/>
  <p188:author id="{454089B9-5DAD-71F8-F3E7-FABA25F2342C}" name="Alon Schindel" initials="AS" userId="S::alon.schindel@wiz.io::b25ad0bc-1036-4eb3-9b2f-81a957b96e86" providerId="AD"/>
  <p188:author id="{B97327BD-8320-D647-5FFA-A21C24A6EACD}" name="Swaroop Sham" initials="SS" userId="S::swaroop.sham@wiz.io::8029d016-bbd0-460b-a272-e022a6032043" providerId="AD"/>
  <p188:author id="{49227EEA-D85D-B14C-B691-08CEEB989215}" name="Josh Dreyfuss" initials="JD" userId="S::josh.dreyfuss@wiz.io::0fd5be02-a382-423e-b8a0-2caf297392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0FA"/>
    <a:srgbClr val="EBEEF2"/>
    <a:srgbClr val="DCE6F2"/>
    <a:srgbClr val="00549F"/>
    <a:srgbClr val="01123F"/>
    <a:srgbClr val="00123E"/>
    <a:srgbClr val="CCD1F1"/>
    <a:srgbClr val="94DDFE"/>
    <a:srgbClr val="F1B02F"/>
    <a:srgbClr val="BB8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FFD7E-D07F-7D41-A479-AD57E82A3251}" v="65" dt="2023-02-16T04:16:06.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3"/>
    <p:restoredTop sz="76348"/>
  </p:normalViewPr>
  <p:slideViewPr>
    <p:cSldViewPr snapToGrid="0">
      <p:cViewPr varScale="1">
        <p:scale>
          <a:sx n="48" d="100"/>
          <a:sy n="48" d="100"/>
        </p:scale>
        <p:origin x="1284" y="24"/>
      </p:cViewPr>
      <p:guideLst/>
    </p:cSldViewPr>
  </p:slideViewPr>
  <p:notesTextViewPr>
    <p:cViewPr>
      <p:scale>
        <a:sx n="114" d="100"/>
        <a:sy n="114" d="100"/>
      </p:scale>
      <p:origin x="0" y="0"/>
    </p:cViewPr>
  </p:notesTextViewPr>
  <p:sorterViewPr>
    <p:cViewPr>
      <p:scale>
        <a:sx n="160" d="100"/>
        <a:sy n="16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omments/modernComment_29C0_94863EF2.xml><?xml version="1.0" encoding="utf-8"?>
<p188:cmLst xmlns:a="http://schemas.openxmlformats.org/drawingml/2006/main" xmlns:r="http://schemas.openxmlformats.org/officeDocument/2006/relationships" xmlns:p188="http://schemas.microsoft.com/office/powerpoint/2018/8/main">
  <p188:cm id="{2CFF9CC7-98C4-3F4D-A722-698D2A704E37}" authorId="{BA96FF2E-9766-15F0-B57D-C72BF1144D38}" created="2023-02-15T01:34:04.326">
    <pc:sldMkLst xmlns:pc="http://schemas.microsoft.com/office/powerpoint/2013/main/command">
      <pc:docMk/>
      <pc:sldMk cId="2491825906" sldId="10688"/>
    </pc:sldMkLst>
    <p188:replyLst>
      <p188:reply id="{B58611B1-1EEE-4C40-AB2A-A68EF5120568}" authorId="{BA96FF2E-9766-15F0-B57D-C72BF1144D38}" created="2023-02-15T01:36:01.447">
        <p188:txBody>
          <a:bodyPr/>
          <a:lstStyle/>
          <a:p>
            <a:r>
              <a:rPr lang="en-US"/>
              <a:t>
https://us-49576.app.gong.io/call?id=5103555449444625382
</a:t>
            </a:r>
          </a:p>
        </p188:txBody>
      </p188:reply>
    </p188:replyLst>
    <p188:txBody>
      <a:bodyPr/>
      <a:lstStyle/>
      <a:p>
        <a:r>
          <a:rPr lang="en-US"/>
          <a:t>2022-05-23
Source:
https://beyondnetworkscom.sharepoint.com/:p:/r/sites/ThreatResearch/_layouts/15/Doc.aspx?sourcedoc=%7BC130E7A9-9B68-42C1-B130-30EBD8733099%7D&amp;file=AllWizards_Sec_230522.pptx&amp;action=edit&amp;mobileredirect=true
</a:t>
        </a:r>
      </a:p>
    </p188:txBody>
  </p188:cm>
</p188:cmLst>
</file>

<file path=ppt/comments/modernComment_29CA_AA6DF81E.xml><?xml version="1.0" encoding="utf-8"?>
<p188:cmLst xmlns:a="http://schemas.openxmlformats.org/drawingml/2006/main" xmlns:r="http://schemas.openxmlformats.org/officeDocument/2006/relationships" xmlns:p188="http://schemas.microsoft.com/office/powerpoint/2018/8/main">
  <p188:cm id="{43144F91-4D7C-B04B-BF8A-60E780F1F150}" authorId="{BA96FF2E-9766-15F0-B57D-C72BF1144D38}" created="2023-02-15T01:35:34.073">
    <pc:sldMkLst xmlns:pc="http://schemas.microsoft.com/office/powerpoint/2013/main/command">
      <pc:docMk/>
      <pc:sldMk cId="2859333662" sldId="10698"/>
    </pc:sldMkLst>
    <p188:replyLst>
      <p188:reply id="{2E5C0021-FFCD-4947-AB0B-9F1FE93FBC9A}" authorId="{BA96FF2E-9766-15F0-B57D-C72BF1144D38}" created="2023-02-15T01:35:38.024">
        <p188:txBody>
          <a:bodyPr/>
          <a:lstStyle/>
          <a:p>
            <a:r>
              <a:rPr lang="en-US"/>
              <a:t>https://us-49576.app.gong.io/call?id=2362345797677961357</a:t>
            </a:r>
          </a:p>
        </p188:txBody>
      </p188:reply>
    </p188:replyLst>
    <p188:txBody>
      <a:bodyPr/>
      <a:lstStyle/>
      <a:p>
        <a:r>
          <a:rPr lang="en-US"/>
          <a:t>2022-11-21
https://beyondnetworkscom.sharepoint.com/:p:/r/sites/ThreatResearch/_layouts/15/Doc.aspx?sourcedoc=%7B0A3D55A1-545D-4CA7-9910-F9C1E5587E0B%7D&amp;file=AllWizards_Sec_211122.pptx&amp;action=edit&amp;mobileredirect=true</a:t>
        </a:r>
      </a:p>
    </p188:txBody>
  </p188:cm>
</p188:cmLst>
</file>

<file path=ppt/comments/modernComment_29CB_6B2F4B4F.xml><?xml version="1.0" encoding="utf-8"?>
<p188:cmLst xmlns:a="http://schemas.openxmlformats.org/drawingml/2006/main" xmlns:r="http://schemas.openxmlformats.org/officeDocument/2006/relationships" xmlns:p188="http://schemas.microsoft.com/office/powerpoint/2018/8/main">
  <p188:cm id="{DC97D010-298C-454D-B273-9FF06558AE6C}" authorId="{BA96FF2E-9766-15F0-B57D-C72BF1144D38}" created="2023-02-15T01:37:44.637">
    <pc:sldMkLst xmlns:pc="http://schemas.microsoft.com/office/powerpoint/2013/main/command">
      <pc:docMk/>
      <pc:sldMk cId="1798261583" sldId="10699"/>
    </pc:sldMkLst>
    <p188:replyLst>
      <p188:reply id="{A1260895-71D1-FF4A-9EB9-2CA5DF24C7C0}" authorId="{BA96FF2E-9766-15F0-B57D-C72BF1144D38}" created="2023-02-15T01:37:46.643">
        <p188:txBody>
          <a:bodyPr/>
          <a:lstStyle/>
          <a:p>
            <a:r>
              <a:rPr lang="en-US"/>
              <a:t>https://us-49576.app.gong.io/call?id=161089975621843206</a:t>
            </a:r>
          </a:p>
        </p188:txBody>
      </p188:reply>
    </p188:replyLst>
    <p188:txBody>
      <a:bodyPr/>
      <a:lstStyle/>
      <a:p>
        <a:r>
          <a:rPr lang="en-US"/>
          <a:t>2022-12-05
https://beyondnetworkscom.sharepoint.com/:p:/r/sites/ThreatResearch/_layouts/15/Doc.aspx?sourcedoc=%7BD89C8BBA-BE3B-4E32-9D94-773B2FFA32E6%7D&amp;file=AllWizards_Sec_051222.pptx&amp;action=edit&amp;mobileredirect=true</a:t>
        </a:r>
      </a:p>
    </p188:txBody>
  </p188:cm>
</p188:cmLst>
</file>

<file path=ppt/comments/modernComment_29CC_AC00513B.xml><?xml version="1.0" encoding="utf-8"?>
<p188:cmLst xmlns:a="http://schemas.openxmlformats.org/drawingml/2006/main" xmlns:r="http://schemas.openxmlformats.org/officeDocument/2006/relationships" xmlns:p188="http://schemas.microsoft.com/office/powerpoint/2018/8/main">
  <p188:cm id="{DAFD06C3-D087-D64F-9FBF-533A61018BF8}" authorId="{BA96FF2E-9766-15F0-B57D-C72BF1144D38}" created="2023-02-15T01:50:24.119">
    <pc:sldMkLst xmlns:pc="http://schemas.microsoft.com/office/powerpoint/2013/main/command">
      <pc:docMk/>
      <pc:sldMk cId="2885701947" sldId="10700"/>
    </pc:sldMkLst>
    <p188:txBody>
      <a:bodyPr/>
      <a:lstStyle/>
      <a:p>
        <a:r>
          <a:rPr lang="en-US"/>
          <a:t>2022-05-09
https://beyondnetworkscom.sharepoint.com/:p:/r/sites/ThreatResearch/_layouts/15/Doc.aspx?sourcedoc=%7BB610E694-8F51-464F-ABF6-1FBA383076B0%7D&amp;file=AllWizards_Sec_090522.pptx&amp;action=edit&amp;mobileredirect=true&amp;DefaultItemOpen=1</a:t>
        </a:r>
      </a:p>
    </p188:txBody>
  </p188:cm>
</p188:cmLst>
</file>

<file path=ppt/comments/modernComment_29DF_F0746748.xml><?xml version="1.0" encoding="utf-8"?>
<p188:cmLst xmlns:a="http://schemas.openxmlformats.org/drawingml/2006/main" xmlns:r="http://schemas.openxmlformats.org/officeDocument/2006/relationships" xmlns:p188="http://schemas.microsoft.com/office/powerpoint/2018/8/main">
  <p188:cm id="{3AFB338E-DFE0-4E7F-ABC1-A54D29DA19DA}" authorId="{B97327BD-8320-D647-5FFA-A21C24A6EACD}" status="resolved" created="2023-01-24T19:56:04.845" complete="100000">
    <ac:txMkLst xmlns:ac="http://schemas.microsoft.com/office/drawing/2013/main/command">
      <pc:docMk xmlns:pc="http://schemas.microsoft.com/office/powerpoint/2013/main/command"/>
      <pc:sldMk xmlns:pc="http://schemas.microsoft.com/office/powerpoint/2013/main/command" cId="4034160456" sldId="10719"/>
      <ac:spMk id="2" creationId="{B4EB4AFB-21E3-DFBB-0E8F-31D5D0B008F9}"/>
      <ac:txMk cp="17">
        <ac:context len="36" hash="3386431659"/>
      </ac:txMk>
    </ac:txMkLst>
    <p188:txBody>
      <a:bodyPr/>
      <a:lstStyle/>
      <a:p>
        <a:r>
          <a:rPr lang="en-US"/>
          <a:t>https://www.wiz.io/blog/automatically-discover-and-secure-your-apis-with-wiz-dynamic-scanner</a:t>
        </a:r>
      </a:p>
    </p188:txBody>
  </p188:cm>
  <p188:cm id="{8F19AA46-2D9B-4D6F-BCD8-BFB4015B0593}" authorId="{53CD3282-246C-064B-C9AC-2E90D369E5E2}" status="resolved" created="2023-01-31T23:27:26.206" complete="100000">
    <pc:sldMkLst xmlns:pc="http://schemas.microsoft.com/office/powerpoint/2013/main/command">
      <pc:docMk/>
      <pc:sldMk cId="4034160456" sldId="10719"/>
    </pc:sldMkLst>
    <p188:replyLst>
      <p188:reply id="{9B48CBDC-CBCC-4A04-82FF-2A044B8854E1}" authorId="{53CD3282-246C-064B-C9AC-2E90D369E5E2}" created="2023-01-31T23:28:22.458">
        <p188:txBody>
          <a:bodyPr/>
          <a:lstStyle/>
          <a:p>
            <a:r>
              <a:rPr lang="en-US"/>
              <a:t>Feel free to show product screenshots though :)</a:t>
            </a:r>
          </a:p>
        </p188:txBody>
      </p188:reply>
    </p188:replyLst>
    <p188:txBody>
      <a:bodyPr/>
      <a:lstStyle/>
      <a:p>
        <a:r>
          <a:rPr lang="en-US"/>
          <a:t>Let's reframe all the Wiz slides to be neutral/what steps you should take:
1. Maintain an inventory of your APIs and continuously update as new ones are deployed
2. Validate all externally exposed APIs should be
3. Pay specially attention to unauthenticated APIs. Identify if any expose secrets or sensitive data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4B9AD-EBB6-46AA-B430-23A020C3A4F6}" type="doc">
      <dgm:prSet loTypeId="urn:microsoft.com/office/officeart/2005/8/layout/hProcess9" loCatId="process" qsTypeId="urn:microsoft.com/office/officeart/2005/8/quickstyle/simple1" qsCatId="simple" csTypeId="urn:microsoft.com/office/officeart/2005/8/colors/accent1_2" csCatId="accent1" phldr="1"/>
      <dgm:spPr/>
    </dgm:pt>
    <dgm:pt modelId="{9EE8C506-F540-4F39-882D-86A7DB09CD95}">
      <dgm:prSet phldrT="[Text]"/>
      <dgm:spPr>
        <a:solidFill>
          <a:srgbClr val="0254EC"/>
        </a:solidFill>
        <a:ln>
          <a:noFill/>
        </a:ln>
      </dgm:spPr>
      <dgm:t>
        <a:bodyPr/>
        <a:lstStyle/>
        <a:p>
          <a:r>
            <a:rPr lang="en-US"/>
            <a:t>Initial access via compromised users</a:t>
          </a:r>
        </a:p>
      </dgm:t>
    </dgm:pt>
    <dgm:pt modelId="{DF216100-499D-42A9-9012-50BCC08CBA48}" type="parTrans" cxnId="{25C6B7F9-F14D-4242-8323-C4E69B6C3B94}">
      <dgm:prSet/>
      <dgm:spPr/>
      <dgm:t>
        <a:bodyPr/>
        <a:lstStyle/>
        <a:p>
          <a:endParaRPr lang="en-US"/>
        </a:p>
      </dgm:t>
    </dgm:pt>
    <dgm:pt modelId="{8FE932CC-5B09-45D6-A573-20928F2ACA49}" type="sibTrans" cxnId="{25C6B7F9-F14D-4242-8323-C4E69B6C3B94}">
      <dgm:prSet/>
      <dgm:spPr/>
      <dgm:t>
        <a:bodyPr/>
        <a:lstStyle/>
        <a:p>
          <a:endParaRPr lang="en-US"/>
        </a:p>
      </dgm:t>
    </dgm:pt>
    <dgm:pt modelId="{46A2ED45-8F83-47D3-B11E-F297EDA15C2A}">
      <dgm:prSet phldrT="[Text]"/>
      <dgm:spPr>
        <a:solidFill>
          <a:srgbClr val="0254EC"/>
        </a:solidFill>
        <a:ln>
          <a:noFill/>
        </a:ln>
      </dgm:spPr>
      <dgm:t>
        <a:bodyPr/>
        <a:lstStyle/>
        <a:p>
          <a:r>
            <a:rPr lang="en-US" dirty="0"/>
            <a:t>Exploit unpatched apps and gather secrets, for privilege escalation</a:t>
          </a:r>
        </a:p>
      </dgm:t>
    </dgm:pt>
    <dgm:pt modelId="{4209119C-C97D-4002-9E9F-29CE83FDF4C7}" type="parTrans" cxnId="{875E39CC-E0C0-43FB-A9F1-1045EC004B1B}">
      <dgm:prSet/>
      <dgm:spPr/>
      <dgm:t>
        <a:bodyPr/>
        <a:lstStyle/>
        <a:p>
          <a:endParaRPr lang="en-US"/>
        </a:p>
      </dgm:t>
    </dgm:pt>
    <dgm:pt modelId="{AFBBE1C7-8EE1-4081-8E05-FEE1B21F006F}" type="sibTrans" cxnId="{875E39CC-E0C0-43FB-A9F1-1045EC004B1B}">
      <dgm:prSet/>
      <dgm:spPr/>
      <dgm:t>
        <a:bodyPr/>
        <a:lstStyle/>
        <a:p>
          <a:endParaRPr lang="en-US"/>
        </a:p>
      </dgm:t>
    </dgm:pt>
    <dgm:pt modelId="{A0EA6699-69E1-48A2-9FD2-8811EFE80B42}">
      <dgm:prSet phldrT="[Text]"/>
      <dgm:spPr>
        <a:solidFill>
          <a:srgbClr val="0254EC"/>
        </a:solidFill>
        <a:ln>
          <a:noFill/>
        </a:ln>
      </dgm:spPr>
      <dgm:t>
        <a:bodyPr/>
        <a:lstStyle/>
        <a:p>
          <a:r>
            <a:rPr lang="en-US"/>
            <a:t>Reach internal resources and exfiltrate data</a:t>
          </a:r>
        </a:p>
      </dgm:t>
    </dgm:pt>
    <dgm:pt modelId="{25546FCD-F4C2-4578-9AD6-62E0AF443161}" type="parTrans" cxnId="{85913ABB-4229-4B9D-8CAB-BFC3A1F2A904}">
      <dgm:prSet/>
      <dgm:spPr/>
      <dgm:t>
        <a:bodyPr/>
        <a:lstStyle/>
        <a:p>
          <a:endParaRPr lang="en-US"/>
        </a:p>
      </dgm:t>
    </dgm:pt>
    <dgm:pt modelId="{8DB0ED85-22AC-4133-B74A-CCF705C6540B}" type="sibTrans" cxnId="{85913ABB-4229-4B9D-8CAB-BFC3A1F2A904}">
      <dgm:prSet/>
      <dgm:spPr/>
      <dgm:t>
        <a:bodyPr/>
        <a:lstStyle/>
        <a:p>
          <a:endParaRPr lang="en-US"/>
        </a:p>
      </dgm:t>
    </dgm:pt>
    <dgm:pt modelId="{91084FB6-ED40-46C6-A89A-1A88AA824A94}" type="pres">
      <dgm:prSet presAssocID="{5344B9AD-EBB6-46AA-B430-23A020C3A4F6}" presName="CompostProcess" presStyleCnt="0">
        <dgm:presLayoutVars>
          <dgm:dir/>
          <dgm:resizeHandles val="exact"/>
        </dgm:presLayoutVars>
      </dgm:prSet>
      <dgm:spPr/>
    </dgm:pt>
    <dgm:pt modelId="{AF362866-6BC9-46EC-986D-F3841160D4AA}" type="pres">
      <dgm:prSet presAssocID="{5344B9AD-EBB6-46AA-B430-23A020C3A4F6}" presName="arrow" presStyleLbl="bgShp" presStyleIdx="0" presStyleCnt="1"/>
      <dgm:spPr>
        <a:solidFill>
          <a:srgbClr val="BBD1FA"/>
        </a:solidFill>
      </dgm:spPr>
    </dgm:pt>
    <dgm:pt modelId="{6DE6385D-6EA7-4182-82B2-4A32E60678B2}" type="pres">
      <dgm:prSet presAssocID="{5344B9AD-EBB6-46AA-B430-23A020C3A4F6}" presName="linearProcess" presStyleCnt="0"/>
      <dgm:spPr/>
    </dgm:pt>
    <dgm:pt modelId="{4A5556E9-F6B1-4175-918E-F33BA1A5F999}" type="pres">
      <dgm:prSet presAssocID="{9EE8C506-F540-4F39-882D-86A7DB09CD95}" presName="textNode" presStyleLbl="node1" presStyleIdx="0" presStyleCnt="3" custLinFactNeighborX="-93988">
        <dgm:presLayoutVars>
          <dgm:bulletEnabled val="1"/>
        </dgm:presLayoutVars>
      </dgm:prSet>
      <dgm:spPr/>
    </dgm:pt>
    <dgm:pt modelId="{E9D0CD78-BFFA-414D-A30C-0B8AB45C9A49}" type="pres">
      <dgm:prSet presAssocID="{8FE932CC-5B09-45D6-A573-20928F2ACA49}" presName="sibTrans" presStyleCnt="0"/>
      <dgm:spPr/>
    </dgm:pt>
    <dgm:pt modelId="{5625485E-5371-46A2-BCEC-24369EFC3495}" type="pres">
      <dgm:prSet presAssocID="{46A2ED45-8F83-47D3-B11E-F297EDA15C2A}" presName="textNode" presStyleLbl="node1" presStyleIdx="1" presStyleCnt="3" custLinFactNeighborX="-45253">
        <dgm:presLayoutVars>
          <dgm:bulletEnabled val="1"/>
        </dgm:presLayoutVars>
      </dgm:prSet>
      <dgm:spPr/>
    </dgm:pt>
    <dgm:pt modelId="{2F80153C-50E8-4F97-B18F-4D348B69737D}" type="pres">
      <dgm:prSet presAssocID="{AFBBE1C7-8EE1-4081-8E05-FEE1B21F006F}" presName="sibTrans" presStyleCnt="0"/>
      <dgm:spPr/>
    </dgm:pt>
    <dgm:pt modelId="{E15903A7-9FBD-49C7-803E-B2BFD665CCFA}" type="pres">
      <dgm:prSet presAssocID="{A0EA6699-69E1-48A2-9FD2-8811EFE80B42}" presName="textNode" presStyleLbl="node1" presStyleIdx="2" presStyleCnt="3">
        <dgm:presLayoutVars>
          <dgm:bulletEnabled val="1"/>
        </dgm:presLayoutVars>
      </dgm:prSet>
      <dgm:spPr/>
    </dgm:pt>
  </dgm:ptLst>
  <dgm:cxnLst>
    <dgm:cxn modelId="{0B448307-C42F-4CC8-B11C-AE458DBD59F6}" type="presOf" srcId="{9EE8C506-F540-4F39-882D-86A7DB09CD95}" destId="{4A5556E9-F6B1-4175-918E-F33BA1A5F999}" srcOrd="0" destOrd="0" presId="urn:microsoft.com/office/officeart/2005/8/layout/hProcess9"/>
    <dgm:cxn modelId="{635D548E-C6F0-4B85-BAE1-E72E8344B711}" type="presOf" srcId="{A0EA6699-69E1-48A2-9FD2-8811EFE80B42}" destId="{E15903A7-9FBD-49C7-803E-B2BFD665CCFA}" srcOrd="0" destOrd="0" presId="urn:microsoft.com/office/officeart/2005/8/layout/hProcess9"/>
    <dgm:cxn modelId="{B8CB8DAA-E89D-461F-95BF-70E5986E268F}" type="presOf" srcId="{5344B9AD-EBB6-46AA-B430-23A020C3A4F6}" destId="{91084FB6-ED40-46C6-A89A-1A88AA824A94}" srcOrd="0" destOrd="0" presId="urn:microsoft.com/office/officeart/2005/8/layout/hProcess9"/>
    <dgm:cxn modelId="{85913ABB-4229-4B9D-8CAB-BFC3A1F2A904}" srcId="{5344B9AD-EBB6-46AA-B430-23A020C3A4F6}" destId="{A0EA6699-69E1-48A2-9FD2-8811EFE80B42}" srcOrd="2" destOrd="0" parTransId="{25546FCD-F4C2-4578-9AD6-62E0AF443161}" sibTransId="{8DB0ED85-22AC-4133-B74A-CCF705C6540B}"/>
    <dgm:cxn modelId="{875E39CC-E0C0-43FB-A9F1-1045EC004B1B}" srcId="{5344B9AD-EBB6-46AA-B430-23A020C3A4F6}" destId="{46A2ED45-8F83-47D3-B11E-F297EDA15C2A}" srcOrd="1" destOrd="0" parTransId="{4209119C-C97D-4002-9E9F-29CE83FDF4C7}" sibTransId="{AFBBE1C7-8EE1-4081-8E05-FEE1B21F006F}"/>
    <dgm:cxn modelId="{36A727E0-29B6-4009-BB36-B015868080AC}" type="presOf" srcId="{46A2ED45-8F83-47D3-B11E-F297EDA15C2A}" destId="{5625485E-5371-46A2-BCEC-24369EFC3495}" srcOrd="0" destOrd="0" presId="urn:microsoft.com/office/officeart/2005/8/layout/hProcess9"/>
    <dgm:cxn modelId="{25C6B7F9-F14D-4242-8323-C4E69B6C3B94}" srcId="{5344B9AD-EBB6-46AA-B430-23A020C3A4F6}" destId="{9EE8C506-F540-4F39-882D-86A7DB09CD95}" srcOrd="0" destOrd="0" parTransId="{DF216100-499D-42A9-9012-50BCC08CBA48}" sibTransId="{8FE932CC-5B09-45D6-A573-20928F2ACA49}"/>
    <dgm:cxn modelId="{567FD668-FF7C-4FBD-974D-F1EF1D66A686}" type="presParOf" srcId="{91084FB6-ED40-46C6-A89A-1A88AA824A94}" destId="{AF362866-6BC9-46EC-986D-F3841160D4AA}" srcOrd="0" destOrd="0" presId="urn:microsoft.com/office/officeart/2005/8/layout/hProcess9"/>
    <dgm:cxn modelId="{3880B11B-CBFD-4882-9C2C-CA6A118C75BD}" type="presParOf" srcId="{91084FB6-ED40-46C6-A89A-1A88AA824A94}" destId="{6DE6385D-6EA7-4182-82B2-4A32E60678B2}" srcOrd="1" destOrd="0" presId="urn:microsoft.com/office/officeart/2005/8/layout/hProcess9"/>
    <dgm:cxn modelId="{3BA32B87-5273-4970-909F-DC204ECEB8D3}" type="presParOf" srcId="{6DE6385D-6EA7-4182-82B2-4A32E60678B2}" destId="{4A5556E9-F6B1-4175-918E-F33BA1A5F999}" srcOrd="0" destOrd="0" presId="urn:microsoft.com/office/officeart/2005/8/layout/hProcess9"/>
    <dgm:cxn modelId="{459BD9C0-27F7-4E14-AF30-9B097EAB6D9C}" type="presParOf" srcId="{6DE6385D-6EA7-4182-82B2-4A32E60678B2}" destId="{E9D0CD78-BFFA-414D-A30C-0B8AB45C9A49}" srcOrd="1" destOrd="0" presId="urn:microsoft.com/office/officeart/2005/8/layout/hProcess9"/>
    <dgm:cxn modelId="{5E72F809-CDE2-486F-8C1A-3F67BF2A5DE9}" type="presParOf" srcId="{6DE6385D-6EA7-4182-82B2-4A32E60678B2}" destId="{5625485E-5371-46A2-BCEC-24369EFC3495}" srcOrd="2" destOrd="0" presId="urn:microsoft.com/office/officeart/2005/8/layout/hProcess9"/>
    <dgm:cxn modelId="{85302DE6-3933-4F1C-A927-2AAF7BA6DD32}" type="presParOf" srcId="{6DE6385D-6EA7-4182-82B2-4A32E60678B2}" destId="{2F80153C-50E8-4F97-B18F-4D348B69737D}" srcOrd="3" destOrd="0" presId="urn:microsoft.com/office/officeart/2005/8/layout/hProcess9"/>
    <dgm:cxn modelId="{2D0746BF-1171-4B47-A7B3-7B5355C9F182}" type="presParOf" srcId="{6DE6385D-6EA7-4182-82B2-4A32E60678B2}" destId="{E15903A7-9FBD-49C7-803E-B2BFD665CCF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1A3D01-CC3F-4C40-A393-DFF9F68A42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L"/>
        </a:p>
      </dgm:t>
    </dgm:pt>
    <dgm:pt modelId="{88E24D88-0FC1-4954-9386-A38DD2C8C77D}">
      <dgm:prSet phldrT="[Text]" custT="1">
        <dgm:style>
          <a:lnRef idx="1">
            <a:schemeClr val="accent5"/>
          </a:lnRef>
          <a:fillRef idx="2">
            <a:schemeClr val="accent5"/>
          </a:fillRef>
          <a:effectRef idx="1">
            <a:schemeClr val="accent5"/>
          </a:effectRef>
          <a:fontRef idx="minor">
            <a:schemeClr val="dk1"/>
          </a:fontRef>
        </dgm:style>
      </dgm:prSet>
      <dgm:spPr>
        <a:solidFill>
          <a:schemeClr val="accent1"/>
        </a:solidFill>
        <a:ln>
          <a:solidFill>
            <a:schemeClr val="bg1"/>
          </a:solidFill>
        </a:ln>
      </dgm:spPr>
      <dgm:t>
        <a:bodyPr/>
        <a:lstStyle/>
        <a:p>
          <a:pPr rtl="0">
            <a:buFont typeface="Wingdings" panose="05000000000000000000" pitchFamily="2" charset="2"/>
            <a:buChar char=""/>
          </a:pPr>
          <a:r>
            <a:rPr lang="en-US" sz="1700" b="0">
              <a:solidFill>
                <a:schemeClr val="bg1"/>
              </a:solidFill>
              <a:effectLst/>
              <a:latin typeface="Calibri"/>
              <a:cs typeface="Arial"/>
            </a:rPr>
            <a:t>Supply</a:t>
          </a:r>
          <a:r>
            <a:rPr lang="en-US" sz="1700">
              <a:solidFill>
                <a:schemeClr val="bg1"/>
              </a:solidFill>
              <a:latin typeface="Calibri"/>
              <a:cs typeface="Arial"/>
            </a:rPr>
            <a:t> chain attacks  (Identity)</a:t>
          </a:r>
          <a:endParaRPr lang="en-IL" sz="1700">
            <a:solidFill>
              <a:schemeClr val="bg1"/>
            </a:solidFill>
          </a:endParaRPr>
        </a:p>
      </dgm:t>
    </dgm:pt>
    <dgm:pt modelId="{4E949A40-C2DE-45A8-9A92-C279FA631753}" type="parTrans" cxnId="{857B1093-E9D3-47D7-8749-B534382596CD}">
      <dgm:prSet/>
      <dgm:spPr/>
      <dgm:t>
        <a:bodyPr/>
        <a:lstStyle/>
        <a:p>
          <a:endParaRPr lang="en-IL"/>
        </a:p>
      </dgm:t>
    </dgm:pt>
    <dgm:pt modelId="{D8D7B851-7282-45C9-904F-56362317D605}" type="sibTrans" cxnId="{857B1093-E9D3-47D7-8749-B534382596CD}">
      <dgm:prSet/>
      <dgm:spPr/>
      <dgm:t>
        <a:bodyPr/>
        <a:lstStyle/>
        <a:p>
          <a:endParaRPr lang="en-IL"/>
        </a:p>
      </dgm:t>
    </dgm:pt>
    <dgm:pt modelId="{B716E0F6-4981-4333-856B-7566840D4308}">
      <dgm:prSet phldrT="[Text]" phldr="0" custT="1"/>
      <dgm:spPr>
        <a:solidFill>
          <a:srgbClr val="01123F"/>
        </a:solidFill>
      </dgm:spPr>
      <dgm:t>
        <a:bodyPr lIns="274320"/>
        <a:lstStyle/>
        <a:p>
          <a:pPr algn="l" rtl="0">
            <a:buFont typeface="Wingdings" panose="05000000000000000000" pitchFamily="2" charset="2"/>
            <a:buNone/>
          </a:pPr>
          <a:r>
            <a:rPr lang="en-US" sz="1600" dirty="0">
              <a:solidFill>
                <a:schemeClr val="bg1"/>
              </a:solidFill>
              <a:latin typeface="Calibri"/>
              <a:cs typeface="Arial"/>
            </a:rPr>
            <a:t> Validate 3rd party software permissions </a:t>
          </a:r>
        </a:p>
      </dgm:t>
    </dgm:pt>
    <dgm:pt modelId="{86082949-3A0A-43DC-A8D5-9780BFA12D82}" type="parTrans" cxnId="{E5243552-D0E3-4F60-8699-0A03C3137D13}">
      <dgm:prSet/>
      <dgm:spPr/>
      <dgm:t>
        <a:bodyPr/>
        <a:lstStyle/>
        <a:p>
          <a:endParaRPr lang="en-IL"/>
        </a:p>
      </dgm:t>
    </dgm:pt>
    <dgm:pt modelId="{EF503BE8-758E-4142-86D4-837FEB33F906}" type="sibTrans" cxnId="{E5243552-D0E3-4F60-8699-0A03C3137D13}">
      <dgm:prSet/>
      <dgm:spPr/>
      <dgm:t>
        <a:bodyPr/>
        <a:lstStyle/>
        <a:p>
          <a:endParaRPr lang="en-IL"/>
        </a:p>
      </dgm:t>
    </dgm:pt>
    <dgm:pt modelId="{FF651382-BF53-4B9A-8F7B-51DCF9D091B3}" type="pres">
      <dgm:prSet presAssocID="{B41A3D01-CC3F-4C40-A393-DFF9F68A4287}" presName="Name0" presStyleCnt="0">
        <dgm:presLayoutVars>
          <dgm:dir/>
          <dgm:animLvl val="lvl"/>
          <dgm:resizeHandles val="exact"/>
        </dgm:presLayoutVars>
      </dgm:prSet>
      <dgm:spPr/>
    </dgm:pt>
    <dgm:pt modelId="{A7F4E8C2-C920-4B23-A7FB-19F4CF3CBF73}" type="pres">
      <dgm:prSet presAssocID="{88E24D88-0FC1-4954-9386-A38DD2C8C77D}" presName="parTxOnly" presStyleLbl="node1" presStyleIdx="0" presStyleCnt="2" custLinFactNeighborX="8176">
        <dgm:presLayoutVars>
          <dgm:chMax val="0"/>
          <dgm:chPref val="0"/>
          <dgm:bulletEnabled val="1"/>
        </dgm:presLayoutVars>
      </dgm:prSet>
      <dgm:spPr/>
    </dgm:pt>
    <dgm:pt modelId="{BAB14835-A636-47E9-9CD4-9CE73B8A1D1E}" type="pres">
      <dgm:prSet presAssocID="{D8D7B851-7282-45C9-904F-56362317D605}" presName="parTxOnlySpace" presStyleCnt="0"/>
      <dgm:spPr/>
    </dgm:pt>
    <dgm:pt modelId="{FF52507D-714C-4418-A112-2FE8E7688310}" type="pres">
      <dgm:prSet presAssocID="{B716E0F6-4981-4333-856B-7566840D4308}" presName="parTxOnly" presStyleLbl="node1" presStyleIdx="1" presStyleCnt="2">
        <dgm:presLayoutVars>
          <dgm:chMax val="0"/>
          <dgm:chPref val="0"/>
          <dgm:bulletEnabled val="1"/>
        </dgm:presLayoutVars>
      </dgm:prSet>
      <dgm:spPr/>
    </dgm:pt>
  </dgm:ptLst>
  <dgm:cxnLst>
    <dgm:cxn modelId="{E5243552-D0E3-4F60-8699-0A03C3137D13}" srcId="{B41A3D01-CC3F-4C40-A393-DFF9F68A4287}" destId="{B716E0F6-4981-4333-856B-7566840D4308}" srcOrd="1" destOrd="0" parTransId="{86082949-3A0A-43DC-A8D5-9780BFA12D82}" sibTransId="{EF503BE8-758E-4142-86D4-837FEB33F906}"/>
    <dgm:cxn modelId="{43CB3373-400D-40F0-938D-1AA3D752EBC9}" type="presOf" srcId="{88E24D88-0FC1-4954-9386-A38DD2C8C77D}" destId="{A7F4E8C2-C920-4B23-A7FB-19F4CF3CBF73}" srcOrd="0" destOrd="0" presId="urn:microsoft.com/office/officeart/2005/8/layout/chevron1"/>
    <dgm:cxn modelId="{7B20C856-BEF8-4150-9B3C-891FEDC3A19E}" type="presOf" srcId="{B716E0F6-4981-4333-856B-7566840D4308}" destId="{FF52507D-714C-4418-A112-2FE8E7688310}" srcOrd="0" destOrd="0" presId="urn:microsoft.com/office/officeart/2005/8/layout/chevron1"/>
    <dgm:cxn modelId="{857B1093-E9D3-47D7-8749-B534382596CD}" srcId="{B41A3D01-CC3F-4C40-A393-DFF9F68A4287}" destId="{88E24D88-0FC1-4954-9386-A38DD2C8C77D}" srcOrd="0" destOrd="0" parTransId="{4E949A40-C2DE-45A8-9A92-C279FA631753}" sibTransId="{D8D7B851-7282-45C9-904F-56362317D605}"/>
    <dgm:cxn modelId="{13D1CAE5-67A6-48FD-9EFD-FC1CCC55D6E7}" type="presOf" srcId="{B41A3D01-CC3F-4C40-A393-DFF9F68A4287}" destId="{FF651382-BF53-4B9A-8F7B-51DCF9D091B3}" srcOrd="0" destOrd="0" presId="urn:microsoft.com/office/officeart/2005/8/layout/chevron1"/>
    <dgm:cxn modelId="{F27CD0A7-48A8-4648-9627-494AD829CAFB}" type="presParOf" srcId="{FF651382-BF53-4B9A-8F7B-51DCF9D091B3}" destId="{A7F4E8C2-C920-4B23-A7FB-19F4CF3CBF73}" srcOrd="0" destOrd="0" presId="urn:microsoft.com/office/officeart/2005/8/layout/chevron1"/>
    <dgm:cxn modelId="{5917DCAE-407F-4DB5-8115-EBE82ED26346}" type="presParOf" srcId="{FF651382-BF53-4B9A-8F7B-51DCF9D091B3}" destId="{BAB14835-A636-47E9-9CD4-9CE73B8A1D1E}" srcOrd="1" destOrd="0" presId="urn:microsoft.com/office/officeart/2005/8/layout/chevron1"/>
    <dgm:cxn modelId="{71A2D965-8241-4BDA-AB5A-B3C55E5B5D86}" type="presParOf" srcId="{FF651382-BF53-4B9A-8F7B-51DCF9D091B3}" destId="{FF52507D-714C-4418-A112-2FE8E7688310}"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41A3D01-CC3F-4C40-A393-DFF9F68A42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L"/>
        </a:p>
      </dgm:t>
    </dgm:pt>
    <dgm:pt modelId="{88E24D88-0FC1-4954-9386-A38DD2C8C77D}">
      <dgm:prSet phldrT="[Text]" custT="1">
        <dgm:style>
          <a:lnRef idx="1">
            <a:schemeClr val="accent5"/>
          </a:lnRef>
          <a:fillRef idx="2">
            <a:schemeClr val="accent5"/>
          </a:fillRef>
          <a:effectRef idx="1">
            <a:schemeClr val="accent5"/>
          </a:effectRef>
          <a:fontRef idx="minor">
            <a:schemeClr val="dk1"/>
          </a:fontRef>
        </dgm:style>
      </dgm:prSet>
      <dgm:spPr>
        <a:solidFill>
          <a:schemeClr val="accent1"/>
        </a:solidFill>
        <a:ln>
          <a:solidFill>
            <a:schemeClr val="bg1"/>
          </a:solidFill>
        </a:ln>
      </dgm:spPr>
      <dgm:t>
        <a:bodyPr/>
        <a:lstStyle/>
        <a:p>
          <a:pPr rtl="0">
            <a:buFont typeface="Wingdings" panose="05000000000000000000" pitchFamily="2" charset="2"/>
            <a:buChar char=""/>
          </a:pPr>
          <a:r>
            <a:rPr lang="en-US" sz="1700" b="0" dirty="0">
              <a:solidFill>
                <a:schemeClr val="bg1"/>
              </a:solidFill>
              <a:latin typeface="Calibri Light" panose="020F0302020204030204"/>
            </a:rPr>
            <a:t> Lapsus$ style attacks</a:t>
          </a:r>
          <a:endParaRPr lang="en-IL" sz="1700" b="0">
            <a:solidFill>
              <a:schemeClr val="bg1"/>
            </a:solidFill>
          </a:endParaRPr>
        </a:p>
      </dgm:t>
    </dgm:pt>
    <dgm:pt modelId="{4E949A40-C2DE-45A8-9A92-C279FA631753}" type="parTrans" cxnId="{857B1093-E9D3-47D7-8749-B534382596CD}">
      <dgm:prSet/>
      <dgm:spPr/>
      <dgm:t>
        <a:bodyPr/>
        <a:lstStyle/>
        <a:p>
          <a:endParaRPr lang="en-IL"/>
        </a:p>
      </dgm:t>
    </dgm:pt>
    <dgm:pt modelId="{D8D7B851-7282-45C9-904F-56362317D605}" type="sibTrans" cxnId="{857B1093-E9D3-47D7-8749-B534382596CD}">
      <dgm:prSet/>
      <dgm:spPr/>
      <dgm:t>
        <a:bodyPr/>
        <a:lstStyle/>
        <a:p>
          <a:endParaRPr lang="en-IL"/>
        </a:p>
      </dgm:t>
    </dgm:pt>
    <dgm:pt modelId="{B716E0F6-4981-4333-856B-7566840D4308}">
      <dgm:prSet phldrT="[Text]" phldr="0" custT="1"/>
      <dgm:spPr>
        <a:solidFill>
          <a:srgbClr val="01123F"/>
        </a:solidFill>
      </dgm:spPr>
      <dgm:t>
        <a:bodyPr lIns="274320"/>
        <a:lstStyle/>
        <a:p>
          <a:pPr algn="l" rtl="0">
            <a:buFont typeface="Wingdings" panose="05000000000000000000" pitchFamily="2" charset="2"/>
            <a:buNone/>
          </a:pPr>
          <a:r>
            <a:rPr lang="en-US" sz="1600" dirty="0">
              <a:latin typeface="Calibri Light" panose="020F0302020204030204"/>
            </a:rPr>
            <a:t>Strong identity hygiene and patch vulnerable systems</a:t>
          </a:r>
          <a:endParaRPr lang="en-US" sz="1600" dirty="0"/>
        </a:p>
      </dgm:t>
    </dgm:pt>
    <dgm:pt modelId="{86082949-3A0A-43DC-A8D5-9780BFA12D82}" type="parTrans" cxnId="{E5243552-D0E3-4F60-8699-0A03C3137D13}">
      <dgm:prSet/>
      <dgm:spPr/>
      <dgm:t>
        <a:bodyPr/>
        <a:lstStyle/>
        <a:p>
          <a:endParaRPr lang="en-IL"/>
        </a:p>
      </dgm:t>
    </dgm:pt>
    <dgm:pt modelId="{EF503BE8-758E-4142-86D4-837FEB33F906}" type="sibTrans" cxnId="{E5243552-D0E3-4F60-8699-0A03C3137D13}">
      <dgm:prSet/>
      <dgm:spPr/>
      <dgm:t>
        <a:bodyPr/>
        <a:lstStyle/>
        <a:p>
          <a:endParaRPr lang="en-IL"/>
        </a:p>
      </dgm:t>
    </dgm:pt>
    <dgm:pt modelId="{FF651382-BF53-4B9A-8F7B-51DCF9D091B3}" type="pres">
      <dgm:prSet presAssocID="{B41A3D01-CC3F-4C40-A393-DFF9F68A4287}" presName="Name0" presStyleCnt="0">
        <dgm:presLayoutVars>
          <dgm:dir/>
          <dgm:animLvl val="lvl"/>
          <dgm:resizeHandles val="exact"/>
        </dgm:presLayoutVars>
      </dgm:prSet>
      <dgm:spPr/>
    </dgm:pt>
    <dgm:pt modelId="{A7F4E8C2-C920-4B23-A7FB-19F4CF3CBF73}" type="pres">
      <dgm:prSet presAssocID="{88E24D88-0FC1-4954-9386-A38DD2C8C77D}" presName="parTxOnly" presStyleLbl="node1" presStyleIdx="0" presStyleCnt="2" custLinFactNeighborX="8176">
        <dgm:presLayoutVars>
          <dgm:chMax val="0"/>
          <dgm:chPref val="0"/>
          <dgm:bulletEnabled val="1"/>
        </dgm:presLayoutVars>
      </dgm:prSet>
      <dgm:spPr/>
    </dgm:pt>
    <dgm:pt modelId="{BAB14835-A636-47E9-9CD4-9CE73B8A1D1E}" type="pres">
      <dgm:prSet presAssocID="{D8D7B851-7282-45C9-904F-56362317D605}" presName="parTxOnlySpace" presStyleCnt="0"/>
      <dgm:spPr/>
    </dgm:pt>
    <dgm:pt modelId="{FF52507D-714C-4418-A112-2FE8E7688310}" type="pres">
      <dgm:prSet presAssocID="{B716E0F6-4981-4333-856B-7566840D4308}" presName="parTxOnly" presStyleLbl="node1" presStyleIdx="1" presStyleCnt="2">
        <dgm:presLayoutVars>
          <dgm:chMax val="0"/>
          <dgm:chPref val="0"/>
          <dgm:bulletEnabled val="1"/>
        </dgm:presLayoutVars>
      </dgm:prSet>
      <dgm:spPr/>
    </dgm:pt>
  </dgm:ptLst>
  <dgm:cxnLst>
    <dgm:cxn modelId="{E5243552-D0E3-4F60-8699-0A03C3137D13}" srcId="{B41A3D01-CC3F-4C40-A393-DFF9F68A4287}" destId="{B716E0F6-4981-4333-856B-7566840D4308}" srcOrd="1" destOrd="0" parTransId="{86082949-3A0A-43DC-A8D5-9780BFA12D82}" sibTransId="{EF503BE8-758E-4142-86D4-837FEB33F906}"/>
    <dgm:cxn modelId="{857B1093-E9D3-47D7-8749-B534382596CD}" srcId="{B41A3D01-CC3F-4C40-A393-DFF9F68A4287}" destId="{88E24D88-0FC1-4954-9386-A38DD2C8C77D}" srcOrd="0" destOrd="0" parTransId="{4E949A40-C2DE-45A8-9A92-C279FA631753}" sibTransId="{D8D7B851-7282-45C9-904F-56362317D605}"/>
    <dgm:cxn modelId="{21231EC3-1278-4F21-ACB7-A95528D51AEE}" type="presOf" srcId="{B716E0F6-4981-4333-856B-7566840D4308}" destId="{FF52507D-714C-4418-A112-2FE8E7688310}" srcOrd="0" destOrd="0" presId="urn:microsoft.com/office/officeart/2005/8/layout/chevron1"/>
    <dgm:cxn modelId="{13D1CAE5-67A6-48FD-9EFD-FC1CCC55D6E7}" type="presOf" srcId="{B41A3D01-CC3F-4C40-A393-DFF9F68A4287}" destId="{FF651382-BF53-4B9A-8F7B-51DCF9D091B3}" srcOrd="0" destOrd="0" presId="urn:microsoft.com/office/officeart/2005/8/layout/chevron1"/>
    <dgm:cxn modelId="{DC6CB5E7-C15B-47DE-924F-CEC37A4FA543}" type="presOf" srcId="{88E24D88-0FC1-4954-9386-A38DD2C8C77D}" destId="{A7F4E8C2-C920-4B23-A7FB-19F4CF3CBF73}" srcOrd="0" destOrd="0" presId="urn:microsoft.com/office/officeart/2005/8/layout/chevron1"/>
    <dgm:cxn modelId="{7135A253-8A94-43DE-9109-D43B763468A3}" type="presParOf" srcId="{FF651382-BF53-4B9A-8F7B-51DCF9D091B3}" destId="{A7F4E8C2-C920-4B23-A7FB-19F4CF3CBF73}" srcOrd="0" destOrd="0" presId="urn:microsoft.com/office/officeart/2005/8/layout/chevron1"/>
    <dgm:cxn modelId="{3FF4CC8F-C206-447D-A797-EBCD2CCA94FC}" type="presParOf" srcId="{FF651382-BF53-4B9A-8F7B-51DCF9D091B3}" destId="{BAB14835-A636-47E9-9CD4-9CE73B8A1D1E}" srcOrd="1" destOrd="0" presId="urn:microsoft.com/office/officeart/2005/8/layout/chevron1"/>
    <dgm:cxn modelId="{A0E8D514-CDB7-4D51-9606-2B5537275FC9}" type="presParOf" srcId="{FF651382-BF53-4B9A-8F7B-51DCF9D091B3}" destId="{FF52507D-714C-4418-A112-2FE8E7688310}"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41A3D01-CC3F-4C40-A393-DFF9F68A42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L"/>
        </a:p>
      </dgm:t>
    </dgm:pt>
    <dgm:pt modelId="{88E24D88-0FC1-4954-9386-A38DD2C8C77D}">
      <dgm:prSet phldrT="[Text]" custT="1">
        <dgm:style>
          <a:lnRef idx="1">
            <a:schemeClr val="accent5"/>
          </a:lnRef>
          <a:fillRef idx="2">
            <a:schemeClr val="accent5"/>
          </a:fillRef>
          <a:effectRef idx="1">
            <a:schemeClr val="accent5"/>
          </a:effectRef>
          <a:fontRef idx="minor">
            <a:schemeClr val="dk1"/>
          </a:fontRef>
        </dgm:style>
      </dgm:prSet>
      <dgm:spPr>
        <a:solidFill>
          <a:schemeClr val="accent1"/>
        </a:solidFill>
        <a:ln>
          <a:solidFill>
            <a:schemeClr val="bg1"/>
          </a:solidFill>
        </a:ln>
      </dgm:spPr>
      <dgm:t>
        <a:bodyPr/>
        <a:lstStyle/>
        <a:p>
          <a:pPr rtl="0">
            <a:buFont typeface="Wingdings" panose="05000000000000000000" pitchFamily="2" charset="2"/>
            <a:buChar char=""/>
          </a:pPr>
          <a:r>
            <a:rPr lang="en-US" sz="1700" b="0">
              <a:solidFill>
                <a:schemeClr val="bg1"/>
              </a:solidFill>
              <a:effectLst/>
              <a:latin typeface="Calibri"/>
              <a:cs typeface="Arial"/>
            </a:rPr>
            <a:t>Supply</a:t>
          </a:r>
          <a:r>
            <a:rPr lang="en-US" sz="1700">
              <a:solidFill>
                <a:schemeClr val="bg1"/>
              </a:solidFill>
              <a:latin typeface="Calibri"/>
              <a:cs typeface="Arial"/>
            </a:rPr>
            <a:t> chain attacks (Software)</a:t>
          </a:r>
          <a:endParaRPr lang="en-IL" sz="1700">
            <a:solidFill>
              <a:schemeClr val="bg1"/>
            </a:solidFill>
          </a:endParaRPr>
        </a:p>
      </dgm:t>
    </dgm:pt>
    <dgm:pt modelId="{4E949A40-C2DE-45A8-9A92-C279FA631753}" type="parTrans" cxnId="{857B1093-E9D3-47D7-8749-B534382596CD}">
      <dgm:prSet/>
      <dgm:spPr/>
      <dgm:t>
        <a:bodyPr/>
        <a:lstStyle/>
        <a:p>
          <a:endParaRPr lang="en-IL"/>
        </a:p>
      </dgm:t>
    </dgm:pt>
    <dgm:pt modelId="{D8D7B851-7282-45C9-904F-56362317D605}" type="sibTrans" cxnId="{857B1093-E9D3-47D7-8749-B534382596CD}">
      <dgm:prSet/>
      <dgm:spPr/>
      <dgm:t>
        <a:bodyPr/>
        <a:lstStyle/>
        <a:p>
          <a:endParaRPr lang="en-IL"/>
        </a:p>
      </dgm:t>
    </dgm:pt>
    <dgm:pt modelId="{B716E0F6-4981-4333-856B-7566840D4308}">
      <dgm:prSet phldrT="[Text]" phldr="0" custT="1"/>
      <dgm:spPr>
        <a:solidFill>
          <a:srgbClr val="01123F"/>
        </a:solidFill>
      </dgm:spPr>
      <dgm:t>
        <a:bodyPr lIns="274320"/>
        <a:lstStyle/>
        <a:p>
          <a:pPr algn="l" rtl="0">
            <a:buFont typeface="Wingdings" panose="05000000000000000000" pitchFamily="2" charset="2"/>
            <a:buNone/>
          </a:pPr>
          <a:r>
            <a:rPr lang="en-US" sz="1600" dirty="0">
              <a:solidFill>
                <a:schemeClr val="bg1"/>
              </a:solidFill>
              <a:latin typeface="Calibri"/>
              <a:cs typeface="Arial"/>
            </a:rPr>
            <a:t> Scan and prioritize vulnerable resources</a:t>
          </a:r>
        </a:p>
      </dgm:t>
    </dgm:pt>
    <dgm:pt modelId="{86082949-3A0A-43DC-A8D5-9780BFA12D82}" type="parTrans" cxnId="{E5243552-D0E3-4F60-8699-0A03C3137D13}">
      <dgm:prSet/>
      <dgm:spPr/>
      <dgm:t>
        <a:bodyPr/>
        <a:lstStyle/>
        <a:p>
          <a:endParaRPr lang="en-IL"/>
        </a:p>
      </dgm:t>
    </dgm:pt>
    <dgm:pt modelId="{EF503BE8-758E-4142-86D4-837FEB33F906}" type="sibTrans" cxnId="{E5243552-D0E3-4F60-8699-0A03C3137D13}">
      <dgm:prSet/>
      <dgm:spPr/>
      <dgm:t>
        <a:bodyPr/>
        <a:lstStyle/>
        <a:p>
          <a:endParaRPr lang="en-IL"/>
        </a:p>
      </dgm:t>
    </dgm:pt>
    <dgm:pt modelId="{FF651382-BF53-4B9A-8F7B-51DCF9D091B3}" type="pres">
      <dgm:prSet presAssocID="{B41A3D01-CC3F-4C40-A393-DFF9F68A4287}" presName="Name0" presStyleCnt="0">
        <dgm:presLayoutVars>
          <dgm:dir/>
          <dgm:animLvl val="lvl"/>
          <dgm:resizeHandles val="exact"/>
        </dgm:presLayoutVars>
      </dgm:prSet>
      <dgm:spPr/>
    </dgm:pt>
    <dgm:pt modelId="{A7F4E8C2-C920-4B23-A7FB-19F4CF3CBF73}" type="pres">
      <dgm:prSet presAssocID="{88E24D88-0FC1-4954-9386-A38DD2C8C77D}" presName="parTxOnly" presStyleLbl="node1" presStyleIdx="0" presStyleCnt="2" custLinFactNeighborX="8176">
        <dgm:presLayoutVars>
          <dgm:chMax val="0"/>
          <dgm:chPref val="0"/>
          <dgm:bulletEnabled val="1"/>
        </dgm:presLayoutVars>
      </dgm:prSet>
      <dgm:spPr/>
    </dgm:pt>
    <dgm:pt modelId="{BAB14835-A636-47E9-9CD4-9CE73B8A1D1E}" type="pres">
      <dgm:prSet presAssocID="{D8D7B851-7282-45C9-904F-56362317D605}" presName="parTxOnlySpace" presStyleCnt="0"/>
      <dgm:spPr/>
    </dgm:pt>
    <dgm:pt modelId="{FF52507D-714C-4418-A112-2FE8E7688310}" type="pres">
      <dgm:prSet presAssocID="{B716E0F6-4981-4333-856B-7566840D4308}" presName="parTxOnly" presStyleLbl="node1" presStyleIdx="1" presStyleCnt="2">
        <dgm:presLayoutVars>
          <dgm:chMax val="0"/>
          <dgm:chPref val="0"/>
          <dgm:bulletEnabled val="1"/>
        </dgm:presLayoutVars>
      </dgm:prSet>
      <dgm:spPr/>
    </dgm:pt>
  </dgm:ptLst>
  <dgm:cxnLst>
    <dgm:cxn modelId="{E5243552-D0E3-4F60-8699-0A03C3137D13}" srcId="{B41A3D01-CC3F-4C40-A393-DFF9F68A4287}" destId="{B716E0F6-4981-4333-856B-7566840D4308}" srcOrd="1" destOrd="0" parTransId="{86082949-3A0A-43DC-A8D5-9780BFA12D82}" sibTransId="{EF503BE8-758E-4142-86D4-837FEB33F906}"/>
    <dgm:cxn modelId="{43CB3373-400D-40F0-938D-1AA3D752EBC9}" type="presOf" srcId="{88E24D88-0FC1-4954-9386-A38DD2C8C77D}" destId="{A7F4E8C2-C920-4B23-A7FB-19F4CF3CBF73}" srcOrd="0" destOrd="0" presId="urn:microsoft.com/office/officeart/2005/8/layout/chevron1"/>
    <dgm:cxn modelId="{7B20C856-BEF8-4150-9B3C-891FEDC3A19E}" type="presOf" srcId="{B716E0F6-4981-4333-856B-7566840D4308}" destId="{FF52507D-714C-4418-A112-2FE8E7688310}" srcOrd="0" destOrd="0" presId="urn:microsoft.com/office/officeart/2005/8/layout/chevron1"/>
    <dgm:cxn modelId="{857B1093-E9D3-47D7-8749-B534382596CD}" srcId="{B41A3D01-CC3F-4C40-A393-DFF9F68A4287}" destId="{88E24D88-0FC1-4954-9386-A38DD2C8C77D}" srcOrd="0" destOrd="0" parTransId="{4E949A40-C2DE-45A8-9A92-C279FA631753}" sibTransId="{D8D7B851-7282-45C9-904F-56362317D605}"/>
    <dgm:cxn modelId="{13D1CAE5-67A6-48FD-9EFD-FC1CCC55D6E7}" type="presOf" srcId="{B41A3D01-CC3F-4C40-A393-DFF9F68A4287}" destId="{FF651382-BF53-4B9A-8F7B-51DCF9D091B3}" srcOrd="0" destOrd="0" presId="urn:microsoft.com/office/officeart/2005/8/layout/chevron1"/>
    <dgm:cxn modelId="{F27CD0A7-48A8-4648-9627-494AD829CAFB}" type="presParOf" srcId="{FF651382-BF53-4B9A-8F7B-51DCF9D091B3}" destId="{A7F4E8C2-C920-4B23-A7FB-19F4CF3CBF73}" srcOrd="0" destOrd="0" presId="urn:microsoft.com/office/officeart/2005/8/layout/chevron1"/>
    <dgm:cxn modelId="{5917DCAE-407F-4DB5-8115-EBE82ED26346}" type="presParOf" srcId="{FF651382-BF53-4B9A-8F7B-51DCF9D091B3}" destId="{BAB14835-A636-47E9-9CD4-9CE73B8A1D1E}" srcOrd="1" destOrd="0" presId="urn:microsoft.com/office/officeart/2005/8/layout/chevron1"/>
    <dgm:cxn modelId="{71A2D965-8241-4BDA-AB5A-B3C55E5B5D86}" type="presParOf" srcId="{FF651382-BF53-4B9A-8F7B-51DCF9D091B3}" destId="{FF52507D-714C-4418-A112-2FE8E7688310}"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41A3D01-CC3F-4C40-A393-DFF9F68A42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L"/>
        </a:p>
      </dgm:t>
    </dgm:pt>
    <dgm:pt modelId="{88E24D88-0FC1-4954-9386-A38DD2C8C77D}">
      <dgm:prSet phldrT="[Text]" custT="1">
        <dgm:style>
          <a:lnRef idx="1">
            <a:schemeClr val="accent5"/>
          </a:lnRef>
          <a:fillRef idx="2">
            <a:schemeClr val="accent5"/>
          </a:fillRef>
          <a:effectRef idx="1">
            <a:schemeClr val="accent5"/>
          </a:effectRef>
          <a:fontRef idx="minor">
            <a:schemeClr val="dk1"/>
          </a:fontRef>
        </dgm:style>
      </dgm:prSet>
      <dgm:spPr>
        <a:solidFill>
          <a:schemeClr val="accent1"/>
        </a:solidFill>
        <a:ln>
          <a:solidFill>
            <a:schemeClr val="bg1"/>
          </a:solidFill>
        </a:ln>
      </dgm:spPr>
      <dgm:t>
        <a:bodyPr/>
        <a:lstStyle/>
        <a:p>
          <a:pPr rtl="0">
            <a:buFont typeface="Wingdings" panose="05000000000000000000" pitchFamily="2" charset="2"/>
            <a:buChar char=""/>
          </a:pPr>
          <a:r>
            <a:rPr lang="en-US" sz="1700" dirty="0">
              <a:solidFill>
                <a:schemeClr val="bg1"/>
              </a:solidFill>
              <a:latin typeface="Calibri"/>
              <a:cs typeface="Arial"/>
            </a:rPr>
            <a:t>Data exposure</a:t>
          </a:r>
          <a:endParaRPr lang="en-IL" sz="1700" b="0">
            <a:solidFill>
              <a:schemeClr val="bg1"/>
            </a:solidFill>
          </a:endParaRPr>
        </a:p>
      </dgm:t>
    </dgm:pt>
    <dgm:pt modelId="{4E949A40-C2DE-45A8-9A92-C279FA631753}" type="parTrans" cxnId="{857B1093-E9D3-47D7-8749-B534382596CD}">
      <dgm:prSet/>
      <dgm:spPr/>
      <dgm:t>
        <a:bodyPr/>
        <a:lstStyle/>
        <a:p>
          <a:endParaRPr lang="en-IL"/>
        </a:p>
      </dgm:t>
    </dgm:pt>
    <dgm:pt modelId="{D8D7B851-7282-45C9-904F-56362317D605}" type="sibTrans" cxnId="{857B1093-E9D3-47D7-8749-B534382596CD}">
      <dgm:prSet/>
      <dgm:spPr/>
      <dgm:t>
        <a:bodyPr/>
        <a:lstStyle/>
        <a:p>
          <a:endParaRPr lang="en-IL"/>
        </a:p>
      </dgm:t>
    </dgm:pt>
    <dgm:pt modelId="{B716E0F6-4981-4333-856B-7566840D4308}">
      <dgm:prSet phldrT="[Text]" phldr="0" custT="1"/>
      <dgm:spPr>
        <a:solidFill>
          <a:srgbClr val="01123F"/>
        </a:solidFill>
      </dgm:spPr>
      <dgm:t>
        <a:bodyPr lIns="274320"/>
        <a:lstStyle/>
        <a:p>
          <a:pPr algn="l" rtl="0">
            <a:buFont typeface="Wingdings" panose="05000000000000000000" pitchFamily="2" charset="2"/>
            <a:buNone/>
          </a:pPr>
          <a:r>
            <a:rPr lang="en-US" sz="1600" dirty="0">
              <a:ea typeface="+mn-lt"/>
              <a:cs typeface="+mn-lt"/>
            </a:rPr>
            <a:t>Review your PaaS DBs and compute workloads</a:t>
          </a:r>
          <a:endParaRPr lang="en-US" sz="1600" dirty="0"/>
        </a:p>
      </dgm:t>
    </dgm:pt>
    <dgm:pt modelId="{86082949-3A0A-43DC-A8D5-9780BFA12D82}" type="parTrans" cxnId="{E5243552-D0E3-4F60-8699-0A03C3137D13}">
      <dgm:prSet/>
      <dgm:spPr/>
      <dgm:t>
        <a:bodyPr/>
        <a:lstStyle/>
        <a:p>
          <a:endParaRPr lang="en-IL"/>
        </a:p>
      </dgm:t>
    </dgm:pt>
    <dgm:pt modelId="{EF503BE8-758E-4142-86D4-837FEB33F906}" type="sibTrans" cxnId="{E5243552-D0E3-4F60-8699-0A03C3137D13}">
      <dgm:prSet/>
      <dgm:spPr/>
      <dgm:t>
        <a:bodyPr/>
        <a:lstStyle/>
        <a:p>
          <a:endParaRPr lang="en-IL"/>
        </a:p>
      </dgm:t>
    </dgm:pt>
    <dgm:pt modelId="{FF651382-BF53-4B9A-8F7B-51DCF9D091B3}" type="pres">
      <dgm:prSet presAssocID="{B41A3D01-CC3F-4C40-A393-DFF9F68A4287}" presName="Name0" presStyleCnt="0">
        <dgm:presLayoutVars>
          <dgm:dir/>
          <dgm:animLvl val="lvl"/>
          <dgm:resizeHandles val="exact"/>
        </dgm:presLayoutVars>
      </dgm:prSet>
      <dgm:spPr/>
    </dgm:pt>
    <dgm:pt modelId="{A7F4E8C2-C920-4B23-A7FB-19F4CF3CBF73}" type="pres">
      <dgm:prSet presAssocID="{88E24D88-0FC1-4954-9386-A38DD2C8C77D}" presName="parTxOnly" presStyleLbl="node1" presStyleIdx="0" presStyleCnt="2" custLinFactNeighborX="8176">
        <dgm:presLayoutVars>
          <dgm:chMax val="0"/>
          <dgm:chPref val="0"/>
          <dgm:bulletEnabled val="1"/>
        </dgm:presLayoutVars>
      </dgm:prSet>
      <dgm:spPr/>
    </dgm:pt>
    <dgm:pt modelId="{BAB14835-A636-47E9-9CD4-9CE73B8A1D1E}" type="pres">
      <dgm:prSet presAssocID="{D8D7B851-7282-45C9-904F-56362317D605}" presName="parTxOnlySpace" presStyleCnt="0"/>
      <dgm:spPr/>
    </dgm:pt>
    <dgm:pt modelId="{FF52507D-714C-4418-A112-2FE8E7688310}" type="pres">
      <dgm:prSet presAssocID="{B716E0F6-4981-4333-856B-7566840D4308}" presName="parTxOnly" presStyleLbl="node1" presStyleIdx="1" presStyleCnt="2">
        <dgm:presLayoutVars>
          <dgm:chMax val="0"/>
          <dgm:chPref val="0"/>
          <dgm:bulletEnabled val="1"/>
        </dgm:presLayoutVars>
      </dgm:prSet>
      <dgm:spPr/>
    </dgm:pt>
  </dgm:ptLst>
  <dgm:cxnLst>
    <dgm:cxn modelId="{E5243552-D0E3-4F60-8699-0A03C3137D13}" srcId="{B41A3D01-CC3F-4C40-A393-DFF9F68A4287}" destId="{B716E0F6-4981-4333-856B-7566840D4308}" srcOrd="1" destOrd="0" parTransId="{86082949-3A0A-43DC-A8D5-9780BFA12D82}" sibTransId="{EF503BE8-758E-4142-86D4-837FEB33F906}"/>
    <dgm:cxn modelId="{857B1093-E9D3-47D7-8749-B534382596CD}" srcId="{B41A3D01-CC3F-4C40-A393-DFF9F68A4287}" destId="{88E24D88-0FC1-4954-9386-A38DD2C8C77D}" srcOrd="0" destOrd="0" parTransId="{4E949A40-C2DE-45A8-9A92-C279FA631753}" sibTransId="{D8D7B851-7282-45C9-904F-56362317D605}"/>
    <dgm:cxn modelId="{21231EC3-1278-4F21-ACB7-A95528D51AEE}" type="presOf" srcId="{B716E0F6-4981-4333-856B-7566840D4308}" destId="{FF52507D-714C-4418-A112-2FE8E7688310}" srcOrd="0" destOrd="0" presId="urn:microsoft.com/office/officeart/2005/8/layout/chevron1"/>
    <dgm:cxn modelId="{13D1CAE5-67A6-48FD-9EFD-FC1CCC55D6E7}" type="presOf" srcId="{B41A3D01-CC3F-4C40-A393-DFF9F68A4287}" destId="{FF651382-BF53-4B9A-8F7B-51DCF9D091B3}" srcOrd="0" destOrd="0" presId="urn:microsoft.com/office/officeart/2005/8/layout/chevron1"/>
    <dgm:cxn modelId="{DC6CB5E7-C15B-47DE-924F-CEC37A4FA543}" type="presOf" srcId="{88E24D88-0FC1-4954-9386-A38DD2C8C77D}" destId="{A7F4E8C2-C920-4B23-A7FB-19F4CF3CBF73}" srcOrd="0" destOrd="0" presId="urn:microsoft.com/office/officeart/2005/8/layout/chevron1"/>
    <dgm:cxn modelId="{7135A253-8A94-43DE-9109-D43B763468A3}" type="presParOf" srcId="{FF651382-BF53-4B9A-8F7B-51DCF9D091B3}" destId="{A7F4E8C2-C920-4B23-A7FB-19F4CF3CBF73}" srcOrd="0" destOrd="0" presId="urn:microsoft.com/office/officeart/2005/8/layout/chevron1"/>
    <dgm:cxn modelId="{3FF4CC8F-C206-447D-A797-EBCD2CCA94FC}" type="presParOf" srcId="{FF651382-BF53-4B9A-8F7B-51DCF9D091B3}" destId="{BAB14835-A636-47E9-9CD4-9CE73B8A1D1E}" srcOrd="1" destOrd="0" presId="urn:microsoft.com/office/officeart/2005/8/layout/chevron1"/>
    <dgm:cxn modelId="{A0E8D514-CDB7-4D51-9606-2B5537275FC9}" type="presParOf" srcId="{FF651382-BF53-4B9A-8F7B-51DCF9D091B3}" destId="{FF52507D-714C-4418-A112-2FE8E7688310}" srcOrd="2"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41A3D01-CC3F-4C40-A393-DFF9F68A42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L"/>
        </a:p>
      </dgm:t>
    </dgm:pt>
    <dgm:pt modelId="{88E24D88-0FC1-4954-9386-A38DD2C8C77D}">
      <dgm:prSet phldrT="[Text]" custT="1">
        <dgm:style>
          <a:lnRef idx="1">
            <a:schemeClr val="accent5"/>
          </a:lnRef>
          <a:fillRef idx="2">
            <a:schemeClr val="accent5"/>
          </a:fillRef>
          <a:effectRef idx="1">
            <a:schemeClr val="accent5"/>
          </a:effectRef>
          <a:fontRef idx="minor">
            <a:schemeClr val="dk1"/>
          </a:fontRef>
        </dgm:style>
      </dgm:prSet>
      <dgm:spPr>
        <a:solidFill>
          <a:schemeClr val="accent1"/>
        </a:solidFill>
        <a:ln>
          <a:solidFill>
            <a:schemeClr val="bg1"/>
          </a:solidFill>
        </a:ln>
      </dgm:spPr>
      <dgm:t>
        <a:bodyPr/>
        <a:lstStyle/>
        <a:p>
          <a:pPr rtl="0">
            <a:buFont typeface="Wingdings" panose="05000000000000000000" pitchFamily="2" charset="2"/>
            <a:buChar char=""/>
          </a:pPr>
          <a:r>
            <a:rPr lang="en-US" sz="1700" dirty="0">
              <a:solidFill>
                <a:schemeClr val="bg1"/>
              </a:solidFill>
              <a:latin typeface="Calibri"/>
              <a:cs typeface="Arial"/>
            </a:rPr>
            <a:t>API Attacks</a:t>
          </a:r>
          <a:endParaRPr lang="en-IL" sz="1700" b="0">
            <a:solidFill>
              <a:schemeClr val="bg1"/>
            </a:solidFill>
          </a:endParaRPr>
        </a:p>
      </dgm:t>
    </dgm:pt>
    <dgm:pt modelId="{4E949A40-C2DE-45A8-9A92-C279FA631753}" type="parTrans" cxnId="{857B1093-E9D3-47D7-8749-B534382596CD}">
      <dgm:prSet/>
      <dgm:spPr/>
      <dgm:t>
        <a:bodyPr/>
        <a:lstStyle/>
        <a:p>
          <a:endParaRPr lang="en-IL"/>
        </a:p>
      </dgm:t>
    </dgm:pt>
    <dgm:pt modelId="{D8D7B851-7282-45C9-904F-56362317D605}" type="sibTrans" cxnId="{857B1093-E9D3-47D7-8749-B534382596CD}">
      <dgm:prSet/>
      <dgm:spPr/>
      <dgm:t>
        <a:bodyPr/>
        <a:lstStyle/>
        <a:p>
          <a:endParaRPr lang="en-IL"/>
        </a:p>
      </dgm:t>
    </dgm:pt>
    <dgm:pt modelId="{B716E0F6-4981-4333-856B-7566840D4308}">
      <dgm:prSet phldrT="[Text]" phldr="0" custT="1"/>
      <dgm:spPr>
        <a:solidFill>
          <a:srgbClr val="01123F"/>
        </a:solidFill>
      </dgm:spPr>
      <dgm:t>
        <a:bodyPr lIns="274320"/>
        <a:lstStyle/>
        <a:p>
          <a:pPr algn="l" rtl="0">
            <a:buFont typeface="Wingdings" panose="05000000000000000000" pitchFamily="2" charset="2"/>
            <a:buNone/>
          </a:pPr>
          <a:r>
            <a:rPr lang="en-US" sz="1600" dirty="0">
              <a:ea typeface="Tahoma"/>
              <a:cs typeface="Tahoma"/>
            </a:rPr>
            <a:t>Proactively discover, analyze and enforce API controls </a:t>
          </a:r>
          <a:endParaRPr lang="en-US" sz="1600" dirty="0"/>
        </a:p>
      </dgm:t>
    </dgm:pt>
    <dgm:pt modelId="{86082949-3A0A-43DC-A8D5-9780BFA12D82}" type="parTrans" cxnId="{E5243552-D0E3-4F60-8699-0A03C3137D13}">
      <dgm:prSet/>
      <dgm:spPr/>
      <dgm:t>
        <a:bodyPr/>
        <a:lstStyle/>
        <a:p>
          <a:endParaRPr lang="en-IL"/>
        </a:p>
      </dgm:t>
    </dgm:pt>
    <dgm:pt modelId="{EF503BE8-758E-4142-86D4-837FEB33F906}" type="sibTrans" cxnId="{E5243552-D0E3-4F60-8699-0A03C3137D13}">
      <dgm:prSet/>
      <dgm:spPr/>
      <dgm:t>
        <a:bodyPr/>
        <a:lstStyle/>
        <a:p>
          <a:endParaRPr lang="en-IL"/>
        </a:p>
      </dgm:t>
    </dgm:pt>
    <dgm:pt modelId="{FF651382-BF53-4B9A-8F7B-51DCF9D091B3}" type="pres">
      <dgm:prSet presAssocID="{B41A3D01-CC3F-4C40-A393-DFF9F68A4287}" presName="Name0" presStyleCnt="0">
        <dgm:presLayoutVars>
          <dgm:dir/>
          <dgm:animLvl val="lvl"/>
          <dgm:resizeHandles val="exact"/>
        </dgm:presLayoutVars>
      </dgm:prSet>
      <dgm:spPr/>
    </dgm:pt>
    <dgm:pt modelId="{A7F4E8C2-C920-4B23-A7FB-19F4CF3CBF73}" type="pres">
      <dgm:prSet presAssocID="{88E24D88-0FC1-4954-9386-A38DD2C8C77D}" presName="parTxOnly" presStyleLbl="node1" presStyleIdx="0" presStyleCnt="2" custLinFactNeighborX="8176">
        <dgm:presLayoutVars>
          <dgm:chMax val="0"/>
          <dgm:chPref val="0"/>
          <dgm:bulletEnabled val="1"/>
        </dgm:presLayoutVars>
      </dgm:prSet>
      <dgm:spPr/>
    </dgm:pt>
    <dgm:pt modelId="{BAB14835-A636-47E9-9CD4-9CE73B8A1D1E}" type="pres">
      <dgm:prSet presAssocID="{D8D7B851-7282-45C9-904F-56362317D605}" presName="parTxOnlySpace" presStyleCnt="0"/>
      <dgm:spPr/>
    </dgm:pt>
    <dgm:pt modelId="{FF52507D-714C-4418-A112-2FE8E7688310}" type="pres">
      <dgm:prSet presAssocID="{B716E0F6-4981-4333-856B-7566840D4308}" presName="parTxOnly" presStyleLbl="node1" presStyleIdx="1" presStyleCnt="2">
        <dgm:presLayoutVars>
          <dgm:chMax val="0"/>
          <dgm:chPref val="0"/>
          <dgm:bulletEnabled val="1"/>
        </dgm:presLayoutVars>
      </dgm:prSet>
      <dgm:spPr/>
    </dgm:pt>
  </dgm:ptLst>
  <dgm:cxnLst>
    <dgm:cxn modelId="{E5243552-D0E3-4F60-8699-0A03C3137D13}" srcId="{B41A3D01-CC3F-4C40-A393-DFF9F68A4287}" destId="{B716E0F6-4981-4333-856B-7566840D4308}" srcOrd="1" destOrd="0" parTransId="{86082949-3A0A-43DC-A8D5-9780BFA12D82}" sibTransId="{EF503BE8-758E-4142-86D4-837FEB33F906}"/>
    <dgm:cxn modelId="{857B1093-E9D3-47D7-8749-B534382596CD}" srcId="{B41A3D01-CC3F-4C40-A393-DFF9F68A4287}" destId="{88E24D88-0FC1-4954-9386-A38DD2C8C77D}" srcOrd="0" destOrd="0" parTransId="{4E949A40-C2DE-45A8-9A92-C279FA631753}" sibTransId="{D8D7B851-7282-45C9-904F-56362317D605}"/>
    <dgm:cxn modelId="{21231EC3-1278-4F21-ACB7-A95528D51AEE}" type="presOf" srcId="{B716E0F6-4981-4333-856B-7566840D4308}" destId="{FF52507D-714C-4418-A112-2FE8E7688310}" srcOrd="0" destOrd="0" presId="urn:microsoft.com/office/officeart/2005/8/layout/chevron1"/>
    <dgm:cxn modelId="{13D1CAE5-67A6-48FD-9EFD-FC1CCC55D6E7}" type="presOf" srcId="{B41A3D01-CC3F-4C40-A393-DFF9F68A4287}" destId="{FF651382-BF53-4B9A-8F7B-51DCF9D091B3}" srcOrd="0" destOrd="0" presId="urn:microsoft.com/office/officeart/2005/8/layout/chevron1"/>
    <dgm:cxn modelId="{DC6CB5E7-C15B-47DE-924F-CEC37A4FA543}" type="presOf" srcId="{88E24D88-0FC1-4954-9386-A38DD2C8C77D}" destId="{A7F4E8C2-C920-4B23-A7FB-19F4CF3CBF73}" srcOrd="0" destOrd="0" presId="urn:microsoft.com/office/officeart/2005/8/layout/chevron1"/>
    <dgm:cxn modelId="{7135A253-8A94-43DE-9109-D43B763468A3}" type="presParOf" srcId="{FF651382-BF53-4B9A-8F7B-51DCF9D091B3}" destId="{A7F4E8C2-C920-4B23-A7FB-19F4CF3CBF73}" srcOrd="0" destOrd="0" presId="urn:microsoft.com/office/officeart/2005/8/layout/chevron1"/>
    <dgm:cxn modelId="{3FF4CC8F-C206-447D-A797-EBCD2CCA94FC}" type="presParOf" srcId="{FF651382-BF53-4B9A-8F7B-51DCF9D091B3}" destId="{BAB14835-A636-47E9-9CD4-9CE73B8A1D1E}" srcOrd="1" destOrd="0" presId="urn:microsoft.com/office/officeart/2005/8/layout/chevron1"/>
    <dgm:cxn modelId="{A0E8D514-CDB7-4D51-9606-2B5537275FC9}" type="presParOf" srcId="{FF651382-BF53-4B9A-8F7B-51DCF9D091B3}" destId="{FF52507D-714C-4418-A112-2FE8E7688310}" srcOrd="2"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62866-6BC9-46EC-986D-F3841160D4AA}">
      <dsp:nvSpPr>
        <dsp:cNvPr id="0" name=""/>
        <dsp:cNvSpPr/>
      </dsp:nvSpPr>
      <dsp:spPr>
        <a:xfrm>
          <a:off x="788669" y="0"/>
          <a:ext cx="8938260" cy="3536889"/>
        </a:xfrm>
        <a:prstGeom prst="rightArrow">
          <a:avLst/>
        </a:prstGeom>
        <a:solidFill>
          <a:srgbClr val="BBD1FA"/>
        </a:solidFill>
        <a:ln>
          <a:noFill/>
        </a:ln>
        <a:effectLst/>
      </dsp:spPr>
      <dsp:style>
        <a:lnRef idx="0">
          <a:scrgbClr r="0" g="0" b="0"/>
        </a:lnRef>
        <a:fillRef idx="1">
          <a:scrgbClr r="0" g="0" b="0"/>
        </a:fillRef>
        <a:effectRef idx="0">
          <a:scrgbClr r="0" g="0" b="0"/>
        </a:effectRef>
        <a:fontRef idx="minor"/>
      </dsp:style>
    </dsp:sp>
    <dsp:sp modelId="{4A5556E9-F6B1-4175-918E-F33BA1A5F999}">
      <dsp:nvSpPr>
        <dsp:cNvPr id="0" name=""/>
        <dsp:cNvSpPr/>
      </dsp:nvSpPr>
      <dsp:spPr>
        <a:xfrm>
          <a:off x="0" y="1061066"/>
          <a:ext cx="3384708" cy="1414755"/>
        </a:xfrm>
        <a:prstGeom prst="roundRect">
          <a:avLst/>
        </a:prstGeom>
        <a:solidFill>
          <a:srgbClr val="0254E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Initial access via compromised users</a:t>
          </a:r>
        </a:p>
      </dsp:txBody>
      <dsp:txXfrm>
        <a:off x="69063" y="1130129"/>
        <a:ext cx="3246582" cy="1276629"/>
      </dsp:txXfrm>
    </dsp:sp>
    <dsp:sp modelId="{5625485E-5371-46A2-BCEC-24369EFC3495}">
      <dsp:nvSpPr>
        <dsp:cNvPr id="0" name=""/>
        <dsp:cNvSpPr/>
      </dsp:nvSpPr>
      <dsp:spPr>
        <a:xfrm>
          <a:off x="3488768" y="1061066"/>
          <a:ext cx="3384708" cy="1414755"/>
        </a:xfrm>
        <a:prstGeom prst="roundRect">
          <a:avLst/>
        </a:prstGeom>
        <a:solidFill>
          <a:srgbClr val="0254E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Exploit unpatched apps and gather secrets, for privilege escalation</a:t>
          </a:r>
        </a:p>
      </dsp:txBody>
      <dsp:txXfrm>
        <a:off x="3557831" y="1130129"/>
        <a:ext cx="3246582" cy="1276629"/>
      </dsp:txXfrm>
    </dsp:sp>
    <dsp:sp modelId="{E15903A7-9FBD-49C7-803E-B2BFD665CCFA}">
      <dsp:nvSpPr>
        <dsp:cNvPr id="0" name=""/>
        <dsp:cNvSpPr/>
      </dsp:nvSpPr>
      <dsp:spPr>
        <a:xfrm>
          <a:off x="7119595" y="1061066"/>
          <a:ext cx="3384708" cy="1414755"/>
        </a:xfrm>
        <a:prstGeom prst="roundRect">
          <a:avLst/>
        </a:prstGeom>
        <a:solidFill>
          <a:srgbClr val="0254E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Reach internal resources and exfiltrate data</a:t>
          </a:r>
        </a:p>
      </dsp:txBody>
      <dsp:txXfrm>
        <a:off x="7188658" y="1130129"/>
        <a:ext cx="3246582" cy="1276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E8C2-C920-4B23-A7FB-19F4CF3CBF73}">
      <dsp:nvSpPr>
        <dsp:cNvPr id="0" name=""/>
        <dsp:cNvSpPr/>
      </dsp:nvSpPr>
      <dsp:spPr>
        <a:xfrm>
          <a:off x="56202" y="0"/>
          <a:ext cx="5706529" cy="652001"/>
        </a:xfrm>
        <a:prstGeom prst="chevron">
          <a:avLst/>
        </a:prstGeom>
        <a:solidFill>
          <a:schemeClr val="accent1"/>
        </a:solidFill>
        <a:ln w="6350" cap="flat" cmpd="sng" algn="ctr">
          <a:solidFill>
            <a:schemeClr val="bg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Font typeface="Wingdings" panose="05000000000000000000" pitchFamily="2" charset="2"/>
            <a:buNone/>
          </a:pPr>
          <a:r>
            <a:rPr lang="en-US" sz="1700" b="0" kern="1200">
              <a:solidFill>
                <a:schemeClr val="bg1"/>
              </a:solidFill>
              <a:effectLst/>
              <a:latin typeface="Calibri"/>
              <a:cs typeface="Arial"/>
            </a:rPr>
            <a:t>Supply</a:t>
          </a:r>
          <a:r>
            <a:rPr lang="en-US" sz="1700" kern="1200">
              <a:solidFill>
                <a:schemeClr val="bg1"/>
              </a:solidFill>
              <a:latin typeface="Calibri"/>
              <a:cs typeface="Arial"/>
            </a:rPr>
            <a:t> chain attacks  (Identity)</a:t>
          </a:r>
          <a:endParaRPr lang="en-IL" sz="1700" kern="1200">
            <a:solidFill>
              <a:schemeClr val="bg1"/>
            </a:solidFill>
          </a:endParaRPr>
        </a:p>
      </dsp:txBody>
      <dsp:txXfrm>
        <a:off x="382203" y="0"/>
        <a:ext cx="5054528" cy="652001"/>
      </dsp:txXfrm>
    </dsp:sp>
    <dsp:sp modelId="{FF52507D-714C-4418-A112-2FE8E7688310}">
      <dsp:nvSpPr>
        <dsp:cNvPr id="0" name=""/>
        <dsp:cNvSpPr/>
      </dsp:nvSpPr>
      <dsp:spPr>
        <a:xfrm>
          <a:off x="5145423" y="0"/>
          <a:ext cx="5706529" cy="652001"/>
        </a:xfrm>
        <a:prstGeom prst="chevron">
          <a:avLst/>
        </a:prstGeom>
        <a:solidFill>
          <a:srgbClr val="0112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1336" rIns="21336" bIns="21336"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solidFill>
                <a:schemeClr val="bg1"/>
              </a:solidFill>
              <a:latin typeface="Calibri"/>
              <a:cs typeface="Arial"/>
            </a:rPr>
            <a:t> Validate 3rd party software permissions </a:t>
          </a:r>
        </a:p>
      </dsp:txBody>
      <dsp:txXfrm>
        <a:off x="5471424" y="0"/>
        <a:ext cx="5054528" cy="652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E8C2-C920-4B23-A7FB-19F4CF3CBF73}">
      <dsp:nvSpPr>
        <dsp:cNvPr id="0" name=""/>
        <dsp:cNvSpPr/>
      </dsp:nvSpPr>
      <dsp:spPr>
        <a:xfrm>
          <a:off x="56202" y="0"/>
          <a:ext cx="5706529" cy="652001"/>
        </a:xfrm>
        <a:prstGeom prst="chevron">
          <a:avLst/>
        </a:prstGeom>
        <a:solidFill>
          <a:schemeClr val="accent1"/>
        </a:solidFill>
        <a:ln w="6350" cap="flat" cmpd="sng" algn="ctr">
          <a:solidFill>
            <a:schemeClr val="bg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Font typeface="Wingdings" panose="05000000000000000000" pitchFamily="2" charset="2"/>
            <a:buNone/>
          </a:pPr>
          <a:r>
            <a:rPr lang="en-US" sz="1700" b="0" kern="1200" dirty="0">
              <a:solidFill>
                <a:schemeClr val="bg1"/>
              </a:solidFill>
              <a:latin typeface="Calibri Light" panose="020F0302020204030204"/>
            </a:rPr>
            <a:t> Lapsus$ style attacks</a:t>
          </a:r>
          <a:endParaRPr lang="en-IL" sz="1700" b="0" kern="1200">
            <a:solidFill>
              <a:schemeClr val="bg1"/>
            </a:solidFill>
          </a:endParaRPr>
        </a:p>
      </dsp:txBody>
      <dsp:txXfrm>
        <a:off x="382203" y="0"/>
        <a:ext cx="5054528" cy="652001"/>
      </dsp:txXfrm>
    </dsp:sp>
    <dsp:sp modelId="{FF52507D-714C-4418-A112-2FE8E7688310}">
      <dsp:nvSpPr>
        <dsp:cNvPr id="0" name=""/>
        <dsp:cNvSpPr/>
      </dsp:nvSpPr>
      <dsp:spPr>
        <a:xfrm>
          <a:off x="5145423" y="0"/>
          <a:ext cx="5706529" cy="652001"/>
        </a:xfrm>
        <a:prstGeom prst="chevron">
          <a:avLst/>
        </a:prstGeom>
        <a:solidFill>
          <a:srgbClr val="0112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1336" rIns="21336" bIns="21336"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latin typeface="Calibri Light" panose="020F0302020204030204"/>
            </a:rPr>
            <a:t>Strong identity hygiene and patch vulnerable systems</a:t>
          </a:r>
          <a:endParaRPr lang="en-US" sz="1600" kern="1200" dirty="0"/>
        </a:p>
      </dsp:txBody>
      <dsp:txXfrm>
        <a:off x="5471424" y="0"/>
        <a:ext cx="5054528" cy="652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E8C2-C920-4B23-A7FB-19F4CF3CBF73}">
      <dsp:nvSpPr>
        <dsp:cNvPr id="0" name=""/>
        <dsp:cNvSpPr/>
      </dsp:nvSpPr>
      <dsp:spPr>
        <a:xfrm>
          <a:off x="56202" y="0"/>
          <a:ext cx="5706529" cy="652001"/>
        </a:xfrm>
        <a:prstGeom prst="chevron">
          <a:avLst/>
        </a:prstGeom>
        <a:solidFill>
          <a:schemeClr val="accent1"/>
        </a:solidFill>
        <a:ln w="6350" cap="flat" cmpd="sng" algn="ctr">
          <a:solidFill>
            <a:schemeClr val="bg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Font typeface="Wingdings" panose="05000000000000000000" pitchFamily="2" charset="2"/>
            <a:buNone/>
          </a:pPr>
          <a:r>
            <a:rPr lang="en-US" sz="1700" b="0" kern="1200">
              <a:solidFill>
                <a:schemeClr val="bg1"/>
              </a:solidFill>
              <a:effectLst/>
              <a:latin typeface="Calibri"/>
              <a:cs typeface="Arial"/>
            </a:rPr>
            <a:t>Supply</a:t>
          </a:r>
          <a:r>
            <a:rPr lang="en-US" sz="1700" kern="1200">
              <a:solidFill>
                <a:schemeClr val="bg1"/>
              </a:solidFill>
              <a:latin typeface="Calibri"/>
              <a:cs typeface="Arial"/>
            </a:rPr>
            <a:t> chain attacks (Software)</a:t>
          </a:r>
          <a:endParaRPr lang="en-IL" sz="1700" kern="1200">
            <a:solidFill>
              <a:schemeClr val="bg1"/>
            </a:solidFill>
          </a:endParaRPr>
        </a:p>
      </dsp:txBody>
      <dsp:txXfrm>
        <a:off x="382203" y="0"/>
        <a:ext cx="5054528" cy="652001"/>
      </dsp:txXfrm>
    </dsp:sp>
    <dsp:sp modelId="{FF52507D-714C-4418-A112-2FE8E7688310}">
      <dsp:nvSpPr>
        <dsp:cNvPr id="0" name=""/>
        <dsp:cNvSpPr/>
      </dsp:nvSpPr>
      <dsp:spPr>
        <a:xfrm>
          <a:off x="5145423" y="0"/>
          <a:ext cx="5706529" cy="652001"/>
        </a:xfrm>
        <a:prstGeom prst="chevron">
          <a:avLst/>
        </a:prstGeom>
        <a:solidFill>
          <a:srgbClr val="0112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1336" rIns="21336" bIns="21336"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solidFill>
                <a:schemeClr val="bg1"/>
              </a:solidFill>
              <a:latin typeface="Calibri"/>
              <a:cs typeface="Arial"/>
            </a:rPr>
            <a:t> Scan and prioritize vulnerable resources</a:t>
          </a:r>
        </a:p>
      </dsp:txBody>
      <dsp:txXfrm>
        <a:off x="5471424" y="0"/>
        <a:ext cx="5054528" cy="652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E8C2-C920-4B23-A7FB-19F4CF3CBF73}">
      <dsp:nvSpPr>
        <dsp:cNvPr id="0" name=""/>
        <dsp:cNvSpPr/>
      </dsp:nvSpPr>
      <dsp:spPr>
        <a:xfrm>
          <a:off x="56202" y="0"/>
          <a:ext cx="5706529" cy="652001"/>
        </a:xfrm>
        <a:prstGeom prst="chevron">
          <a:avLst/>
        </a:prstGeom>
        <a:solidFill>
          <a:schemeClr val="accent1"/>
        </a:solidFill>
        <a:ln w="6350" cap="flat" cmpd="sng" algn="ctr">
          <a:solidFill>
            <a:schemeClr val="bg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Font typeface="Wingdings" panose="05000000000000000000" pitchFamily="2" charset="2"/>
            <a:buNone/>
          </a:pPr>
          <a:r>
            <a:rPr lang="en-US" sz="1700" kern="1200" dirty="0">
              <a:solidFill>
                <a:schemeClr val="bg1"/>
              </a:solidFill>
              <a:latin typeface="Calibri"/>
              <a:cs typeface="Arial"/>
            </a:rPr>
            <a:t>Data exposure</a:t>
          </a:r>
          <a:endParaRPr lang="en-IL" sz="1700" b="0" kern="1200">
            <a:solidFill>
              <a:schemeClr val="bg1"/>
            </a:solidFill>
          </a:endParaRPr>
        </a:p>
      </dsp:txBody>
      <dsp:txXfrm>
        <a:off x="382203" y="0"/>
        <a:ext cx="5054528" cy="652001"/>
      </dsp:txXfrm>
    </dsp:sp>
    <dsp:sp modelId="{FF52507D-714C-4418-A112-2FE8E7688310}">
      <dsp:nvSpPr>
        <dsp:cNvPr id="0" name=""/>
        <dsp:cNvSpPr/>
      </dsp:nvSpPr>
      <dsp:spPr>
        <a:xfrm>
          <a:off x="5145423" y="0"/>
          <a:ext cx="5706529" cy="652001"/>
        </a:xfrm>
        <a:prstGeom prst="chevron">
          <a:avLst/>
        </a:prstGeom>
        <a:solidFill>
          <a:srgbClr val="0112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1336" rIns="21336" bIns="21336"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ea typeface="+mn-lt"/>
              <a:cs typeface="+mn-lt"/>
            </a:rPr>
            <a:t>Review your PaaS DBs and compute workloads</a:t>
          </a:r>
          <a:endParaRPr lang="en-US" sz="1600" kern="1200" dirty="0"/>
        </a:p>
      </dsp:txBody>
      <dsp:txXfrm>
        <a:off x="5471424" y="0"/>
        <a:ext cx="5054528" cy="652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E8C2-C920-4B23-A7FB-19F4CF3CBF73}">
      <dsp:nvSpPr>
        <dsp:cNvPr id="0" name=""/>
        <dsp:cNvSpPr/>
      </dsp:nvSpPr>
      <dsp:spPr>
        <a:xfrm>
          <a:off x="56202" y="0"/>
          <a:ext cx="5706529" cy="652001"/>
        </a:xfrm>
        <a:prstGeom prst="chevron">
          <a:avLst/>
        </a:prstGeom>
        <a:solidFill>
          <a:schemeClr val="accent1"/>
        </a:solidFill>
        <a:ln w="6350" cap="flat" cmpd="sng" algn="ctr">
          <a:solidFill>
            <a:schemeClr val="bg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Font typeface="Wingdings" panose="05000000000000000000" pitchFamily="2" charset="2"/>
            <a:buNone/>
          </a:pPr>
          <a:r>
            <a:rPr lang="en-US" sz="1700" kern="1200" dirty="0">
              <a:solidFill>
                <a:schemeClr val="bg1"/>
              </a:solidFill>
              <a:latin typeface="Calibri"/>
              <a:cs typeface="Arial"/>
            </a:rPr>
            <a:t>API Attacks</a:t>
          </a:r>
          <a:endParaRPr lang="en-IL" sz="1700" b="0" kern="1200">
            <a:solidFill>
              <a:schemeClr val="bg1"/>
            </a:solidFill>
          </a:endParaRPr>
        </a:p>
      </dsp:txBody>
      <dsp:txXfrm>
        <a:off x="382203" y="0"/>
        <a:ext cx="5054528" cy="652001"/>
      </dsp:txXfrm>
    </dsp:sp>
    <dsp:sp modelId="{FF52507D-714C-4418-A112-2FE8E7688310}">
      <dsp:nvSpPr>
        <dsp:cNvPr id="0" name=""/>
        <dsp:cNvSpPr/>
      </dsp:nvSpPr>
      <dsp:spPr>
        <a:xfrm>
          <a:off x="5145423" y="0"/>
          <a:ext cx="5706529" cy="652001"/>
        </a:xfrm>
        <a:prstGeom prst="chevron">
          <a:avLst/>
        </a:prstGeom>
        <a:solidFill>
          <a:srgbClr val="0112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1336" rIns="21336" bIns="21336"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ea typeface="Tahoma"/>
              <a:cs typeface="Tahoma"/>
            </a:rPr>
            <a:t>Proactively discover, analyze and enforce API controls </a:t>
          </a:r>
          <a:endParaRPr lang="en-US" sz="1600" kern="1200" dirty="0"/>
        </a:p>
      </dsp:txBody>
      <dsp:txXfrm>
        <a:off x="5471424" y="0"/>
        <a:ext cx="5054528" cy="6520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CB021-543F-964C-AC1A-CDD850637EB2}"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467A9-98A6-F64F-8E56-E8B63D833166}" type="slidenum">
              <a:rPr lang="en-US" smtClean="0"/>
              <a:t>‹#›</a:t>
            </a:fld>
            <a:endParaRPr lang="en-US"/>
          </a:p>
        </p:txBody>
      </p:sp>
    </p:spTree>
    <p:extLst>
      <p:ext uri="{BB962C8B-B14F-4D97-AF65-F5344CB8AC3E}">
        <p14:creationId xmlns:p14="http://schemas.microsoft.com/office/powerpoint/2010/main" val="415530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ybernews.com/security/thomson-reuters-leaked-terabytes-sensitive-dat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Chris Wang an Enterprise Solutions Engineer at Wiz.</a:t>
            </a:r>
          </a:p>
          <a:p>
            <a:r>
              <a:rPr lang="en-US" dirty="0"/>
              <a:t>Today we going to talk about the Top Cloud Threats and how to mitigate them.</a:t>
            </a:r>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a:t>
            </a:fld>
            <a:endParaRPr lang="en-US"/>
          </a:p>
        </p:txBody>
      </p:sp>
    </p:spTree>
    <p:extLst>
      <p:ext uri="{BB962C8B-B14F-4D97-AF65-F5344CB8AC3E}">
        <p14:creationId xmlns:p14="http://schemas.microsoft.com/office/powerpoint/2010/main" val="34293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SG" dirty="0"/>
              <a:t>Here is Wiz's approach to addressing the threats from LAPSUS groups in your cloud environments.</a:t>
            </a:r>
          </a:p>
          <a:p>
            <a:pPr marL="0" indent="0" algn="l">
              <a:buFont typeface="+mj-lt"/>
              <a:buNone/>
            </a:pPr>
            <a:r>
              <a:rPr lang="en-SG" dirty="0"/>
              <a:t>You can see none of them is new or ground-breaking.</a:t>
            </a:r>
          </a:p>
          <a:p>
            <a:pPr marL="228600" indent="-228600" algn="l">
              <a:buFont typeface="+mj-lt"/>
              <a:buAutoNum type="arabicPeriod"/>
            </a:pPr>
            <a:endParaRPr lang="en-SG" dirty="0"/>
          </a:p>
          <a:p>
            <a:pPr marL="228600" indent="-228600" algn="l">
              <a:buFont typeface="+mj-lt"/>
              <a:buAutoNum type="arabicPeriod"/>
            </a:pPr>
            <a:r>
              <a:rPr lang="en-SG" dirty="0"/>
              <a:t>The first step is to enforce MFA on your cloud accounts. Needless to say, this is basic hygiene</a:t>
            </a:r>
          </a:p>
          <a:p>
            <a:pPr marL="228600" indent="-228600" algn="l">
              <a:buFont typeface="+mj-lt"/>
              <a:buAutoNum type="arabicPeriod"/>
            </a:pPr>
            <a:r>
              <a:rPr lang="en-SG" dirty="0"/>
              <a:t> Secondly, by the principle of least privilege, you should revoke unnecessary permissions. Global admin permissions should be limited to specific dedicated service accounts, with trust policies explicitly permitting only specific highly trusted users to assume them. Moreover, you should review all highly privileged users and service accounts to ensure that they absolutely require all their permissions, and revoke any unnecessary permissions. </a:t>
            </a:r>
          </a:p>
          <a:p>
            <a:pPr marL="228600" indent="-228600" algn="l">
              <a:buFont typeface="+mj-lt"/>
              <a:buAutoNum type="arabicPeriod"/>
            </a:pPr>
            <a:r>
              <a:rPr lang="en-SG" dirty="0"/>
              <a:t>Thirdly, purge exposed secrets. As mentioned above, LAPSUS$ has relied on compromising user accounts as an initial access vector. They have sourced stolen credentials from underground forums, and publicly exposed secrets (such as Cloud customers should ensure that their secrets – such as API keys, encryption keys and tokens – are strictly managed, rotated often, and are not stored in cleartext on any publicly exposed resources.</a:t>
            </a:r>
          </a:p>
          <a:p>
            <a:pPr marL="228600" indent="-228600" algn="l">
              <a:buFont typeface="+mj-lt"/>
              <a:buAutoNum type="arabicPeriod"/>
            </a:pPr>
            <a:r>
              <a:rPr lang="en-SG" dirty="0"/>
              <a:t>Safeguard VMs from risky authentication methods. Ensure SSH or RDP authentication use keys, or at least strong passwords. The local root user should never use a password for SSH authentication. Additionally, restrict the SSH and RDP connections to only known IP ranges, and ideally require MFA for these connections as well.</a:t>
            </a:r>
          </a:p>
          <a:p>
            <a:pPr marL="228600" indent="-228600" algn="l">
              <a:buFont typeface="+mj-lt"/>
              <a:buAutoNum type="arabicPeriod"/>
            </a:pPr>
            <a:r>
              <a:rPr lang="en-SG" dirty="0"/>
              <a:t>Last but not least, patching. You should prioritize systems containing sensitive information, and s those with critical vulnerabilities.</a:t>
            </a:r>
          </a:p>
        </p:txBody>
      </p:sp>
      <p:sp>
        <p:nvSpPr>
          <p:cNvPr id="4" name="Slide Number Placeholder 3"/>
          <p:cNvSpPr>
            <a:spLocks noGrp="1"/>
          </p:cNvSpPr>
          <p:nvPr>
            <p:ph type="sldNum" sz="quarter" idx="5"/>
          </p:nvPr>
        </p:nvSpPr>
        <p:spPr/>
        <p:txBody>
          <a:bodyPr/>
          <a:lstStyle/>
          <a:p>
            <a:fld id="{77B467A9-98A6-F64F-8E56-E8B63D833166}" type="slidenum">
              <a:rPr lang="en-US" smtClean="0"/>
              <a:t>10</a:t>
            </a:fld>
            <a:endParaRPr lang="en-US"/>
          </a:p>
        </p:txBody>
      </p:sp>
    </p:spTree>
    <p:extLst>
      <p:ext uri="{BB962C8B-B14F-4D97-AF65-F5344CB8AC3E}">
        <p14:creationId xmlns:p14="http://schemas.microsoft.com/office/powerpoint/2010/main" val="398049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take a look at the top 5 cloud threats. These threats were chosen by the Wiz Research Team after a thorough analysis</a:t>
            </a:r>
            <a:r>
              <a:rPr lang="en-US"/>
              <a:t> according to these pillars: </a:t>
            </a:r>
          </a:p>
          <a:p>
            <a:pPr marL="171450" indent="-171450">
              <a:buFont typeface="Arial"/>
              <a:buChar char="•"/>
            </a:pPr>
            <a:r>
              <a:rPr lang="en-US"/>
              <a:t>The impact on cloud environments and the growth of the threat prevalence, </a:t>
            </a:r>
          </a:p>
          <a:p>
            <a:pPr marL="171450" indent="-171450">
              <a:buFont typeface="Arial"/>
              <a:buChar char="•"/>
            </a:pPr>
            <a:r>
              <a:rPr lang="en-US"/>
              <a:t>Threat intel sources, </a:t>
            </a:r>
          </a:p>
          <a:p>
            <a:pPr marL="171450" indent="-171450">
              <a:buFont typeface="Arial"/>
              <a:buChar char="•"/>
            </a:pPr>
            <a:r>
              <a:rPr lang="en-US"/>
              <a:t>Attacks in environments that we've witnessed,</a:t>
            </a:r>
            <a:endParaRPr lang="en-US">
              <a:cs typeface="Calibri" panose="020F0502020204030204"/>
            </a:endParaRPr>
          </a:p>
          <a:p>
            <a:pPr marL="171450" indent="-171450">
              <a:buFont typeface="Arial"/>
              <a:buChar char="•"/>
            </a:pPr>
            <a:r>
              <a:rPr lang="en-US"/>
              <a:t>and our own research</a:t>
            </a:r>
            <a:endParaRPr lang="en-US">
              <a:cs typeface="Calibri"/>
            </a:endParaRPr>
          </a:p>
        </p:txBody>
      </p:sp>
      <p:sp>
        <p:nvSpPr>
          <p:cNvPr id="4" name="Slide Number Placeholder 3"/>
          <p:cNvSpPr>
            <a:spLocks noGrp="1"/>
          </p:cNvSpPr>
          <p:nvPr>
            <p:ph type="sldNum" sz="quarter" idx="5"/>
          </p:nvPr>
        </p:nvSpPr>
        <p:spPr/>
        <p:txBody>
          <a:bodyPr/>
          <a:lstStyle/>
          <a:p>
            <a:fld id="{77B467A9-98A6-F64F-8E56-E8B63D833166}" type="slidenum">
              <a:rPr lang="en-US" smtClean="0"/>
              <a:t>11</a:t>
            </a:fld>
            <a:endParaRPr lang="en-US"/>
          </a:p>
        </p:txBody>
      </p:sp>
    </p:spTree>
    <p:extLst>
      <p:ext uri="{BB962C8B-B14F-4D97-AF65-F5344CB8AC3E}">
        <p14:creationId xmlns:p14="http://schemas.microsoft.com/office/powerpoint/2010/main" val="121452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800" dirty="0">
                <a:latin typeface="Calibri"/>
                <a:cs typeface="Rubik"/>
              </a:rPr>
              <a:t>Back in </a:t>
            </a:r>
            <a:r>
              <a:rPr lang="en-SG" sz="2800" b="0" i="0" dirty="0">
                <a:solidFill>
                  <a:srgbClr val="73777B"/>
                </a:solidFill>
                <a:effectLst/>
                <a:latin typeface="roboto" panose="02000000000000000000" pitchFamily="2" charset="0"/>
              </a:rPr>
              <a:t>November 2022, the security researcher found </a:t>
            </a:r>
            <a:r>
              <a:rPr lang="en-US" sz="1800" b="0" dirty="0">
                <a:latin typeface="Calibri"/>
                <a:cs typeface="Rubik"/>
              </a:rPr>
              <a:t>publicly exposed </a:t>
            </a:r>
            <a:r>
              <a:rPr lang="en-US" sz="1800" dirty="0">
                <a:latin typeface="Calibri"/>
                <a:cs typeface="Rubik"/>
              </a:rPr>
              <a:t>non-production </a:t>
            </a:r>
            <a:r>
              <a:rPr lang="en-US" sz="1800" dirty="0" err="1">
                <a:latin typeface="Calibri"/>
                <a:cs typeface="Rubik"/>
              </a:rPr>
              <a:t>ElasticSearch</a:t>
            </a:r>
            <a:r>
              <a:rPr lang="en-US" sz="1800" dirty="0">
                <a:latin typeface="Calibri"/>
                <a:cs typeface="Rubik"/>
              </a:rPr>
              <a:t> DB.</a:t>
            </a:r>
          </a:p>
          <a:p>
            <a:pPr>
              <a:lnSpc>
                <a:spcPct val="110000"/>
              </a:lnSpc>
            </a:pPr>
            <a:r>
              <a:rPr lang="en-US" sz="1600" dirty="0">
                <a:latin typeface="Calibri"/>
                <a:cs typeface="Rubik"/>
              </a:rPr>
              <a:t>The </a:t>
            </a:r>
            <a:r>
              <a:rPr lang="en-US" sz="1600" dirty="0" err="1">
                <a:latin typeface="Calibri"/>
                <a:cs typeface="Rubik"/>
              </a:rPr>
              <a:t>ElasticSearch</a:t>
            </a:r>
            <a:r>
              <a:rPr lang="en-US" sz="1600" dirty="0">
                <a:latin typeface="Calibri"/>
                <a:cs typeface="Rubik"/>
              </a:rPr>
              <a:t> is for collecting </a:t>
            </a:r>
            <a:r>
              <a:rPr lang="en-US" sz="1600" dirty="0" err="1">
                <a:latin typeface="Calibri"/>
                <a:cs typeface="Rubik"/>
              </a:rPr>
              <a:t>applicaiton</a:t>
            </a:r>
            <a:r>
              <a:rPr lang="en-US" sz="1600" dirty="0">
                <a:latin typeface="Calibri"/>
                <a:cs typeface="Rubik"/>
              </a:rPr>
              <a:t> logs from the pre-prod environment.</a:t>
            </a:r>
          </a:p>
          <a:p>
            <a:pPr>
              <a:lnSpc>
                <a:spcPct val="110000"/>
              </a:lnSpc>
            </a:pPr>
            <a:endParaRPr lang="en-US" sz="1600" dirty="0">
              <a:latin typeface="Calibri"/>
              <a:cs typeface="Rubik"/>
            </a:endParaRPr>
          </a:p>
          <a:p>
            <a:pPr>
              <a:lnSpc>
                <a:spcPct val="110000"/>
              </a:lnSpc>
            </a:pPr>
            <a:r>
              <a:rPr lang="en-US" sz="1800" dirty="0">
                <a:latin typeface="Calibri"/>
                <a:cs typeface="Rubik"/>
              </a:rPr>
              <a:t>The 3TB data leak contains various secrets and PII, including:</a:t>
            </a:r>
          </a:p>
          <a:p>
            <a:pPr marL="742950" lvl="1" indent="-285750">
              <a:lnSpc>
                <a:spcPct val="110000"/>
              </a:lnSpc>
              <a:buFont typeface="Arial" panose="020B0604020202020204" pitchFamily="34" charset="0"/>
              <a:buChar char="•"/>
            </a:pPr>
            <a:r>
              <a:rPr lang="en-US" sz="1600" b="1" dirty="0">
                <a:latin typeface="Calibri"/>
                <a:cs typeface="Rubik"/>
              </a:rPr>
              <a:t>Access credentials </a:t>
            </a:r>
            <a:r>
              <a:rPr lang="en-US" sz="1600" dirty="0">
                <a:latin typeface="Calibri"/>
                <a:cs typeface="Rubik"/>
              </a:rPr>
              <a:t>to 3rd-party servers </a:t>
            </a:r>
            <a:r>
              <a:rPr lang="en-US" sz="1600" b="1" dirty="0">
                <a:latin typeface="Calibri"/>
                <a:cs typeface="Rubik"/>
              </a:rPr>
              <a:t>in plaintext</a:t>
            </a:r>
          </a:p>
          <a:p>
            <a:pPr marL="742950" lvl="1" indent="-285750">
              <a:lnSpc>
                <a:spcPct val="110000"/>
              </a:lnSpc>
              <a:buFont typeface="Arial" panose="020B0604020202020204" pitchFamily="34" charset="0"/>
              <a:buChar char="•"/>
            </a:pPr>
            <a:r>
              <a:rPr lang="en-US" sz="1600" dirty="0">
                <a:latin typeface="Calibri"/>
                <a:cs typeface="Rubik"/>
              </a:rPr>
              <a:t>Password reset logs listing </a:t>
            </a:r>
            <a:r>
              <a:rPr lang="en-US" sz="1600" b="1" dirty="0">
                <a:latin typeface="Calibri"/>
                <a:cs typeface="Rubik"/>
              </a:rPr>
              <a:t>customer Email addresses</a:t>
            </a:r>
          </a:p>
          <a:p>
            <a:pPr marL="742950" lvl="1" indent="-285750">
              <a:lnSpc>
                <a:spcPct val="110000"/>
              </a:lnSpc>
              <a:buFont typeface="Arial" panose="020B0604020202020204" pitchFamily="34" charset="0"/>
              <a:buChar char="•"/>
            </a:pPr>
            <a:r>
              <a:rPr lang="en-US" sz="1600" dirty="0">
                <a:latin typeface="Calibri"/>
                <a:cs typeface="Rubik"/>
              </a:rPr>
              <a:t>Customer </a:t>
            </a:r>
            <a:r>
              <a:rPr lang="en-US" sz="1600" b="1" dirty="0">
                <a:latin typeface="Calibri"/>
                <a:cs typeface="Rubik"/>
              </a:rPr>
              <a:t>search history</a:t>
            </a:r>
          </a:p>
          <a:p>
            <a:endPar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Rubik"/>
              </a:rPr>
              <a:t>Exposure apparently caused by </a:t>
            </a:r>
            <a:r>
              <a:rPr lang="en-US" sz="1200" b="1" dirty="0">
                <a:latin typeface="Calibri"/>
                <a:cs typeface="Rubik"/>
              </a:rPr>
              <a:t>misconfigured AWS ELB</a:t>
            </a:r>
            <a:endPar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endPar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endPar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https://cybernews.com/security/thomson-reuters-leaked-terabytes-sensitive-data/</a:t>
            </a:r>
            <a:endParaRPr lang="en-US" sz="1200" kern="1200" dirty="0">
              <a:solidFill>
                <a:schemeClr val="tx1"/>
              </a:solidFill>
              <a:latin typeface="+mn-lt"/>
              <a:ea typeface="+mn-ea"/>
              <a:cs typeface="+mn-cs"/>
            </a:endParaRPr>
          </a:p>
          <a:p>
            <a:r>
              <a:rPr lang="en-US" dirty="0"/>
              <a:t>https://</a:t>
            </a:r>
            <a:r>
              <a:rPr lang="en-US" dirty="0" err="1"/>
              <a:t>www.cpomagazine.com</a:t>
            </a:r>
            <a:r>
              <a:rPr lang="en-US" dirty="0"/>
              <a:t>/cyber-security/thomson-reuters-database-leak-exposed-3tb-of-sensitive-platform-and-customer-data/</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F387F-527B-4DED-A81F-32833A2B32C3}"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1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Font typeface="+mj-lt"/>
              <a:buNone/>
            </a:pPr>
            <a:r>
              <a:rPr lang="en-US" sz="1200" b="0" dirty="0">
                <a:solidFill>
                  <a:schemeClr val="accent1"/>
                </a:solidFill>
                <a:cs typeface="Calibri"/>
              </a:rPr>
              <a:t>Here are the steps to remediate data exposure risks</a:t>
            </a:r>
            <a:endParaRPr lang="en-US" b="0" dirty="0"/>
          </a:p>
          <a:p>
            <a:pPr marL="685800" lvl="1" indent="-228600" algn="l">
              <a:buFont typeface="+mj-lt"/>
              <a:buAutoNum type="arabicPeriod"/>
            </a:pPr>
            <a:endParaRPr lang="en-US" dirty="0"/>
          </a:p>
          <a:p>
            <a:pPr marL="685800" lvl="1" indent="-228600" algn="l">
              <a:buFont typeface="+mj-lt"/>
              <a:buAutoNum type="arabicPeriod"/>
            </a:pPr>
            <a:r>
              <a:rPr lang="en-US" dirty="0"/>
              <a:t>Firstly, it is to identify the exposure datastore. </a:t>
            </a:r>
          </a:p>
          <a:p>
            <a:pPr marL="685800" lvl="1" indent="-228600" algn="l">
              <a:buFont typeface="+mj-lt"/>
              <a:buAutoNum type="arabicPeriod"/>
            </a:pPr>
            <a:r>
              <a:rPr lang="en-US" dirty="0"/>
              <a:t>Secondly, check the data  for secrets like connection strings, which can lead to lateral movement.</a:t>
            </a:r>
          </a:p>
          <a:p>
            <a:pPr marL="685800" lvl="1" indent="-228600" algn="l">
              <a:buFont typeface="+mj-lt"/>
              <a:buAutoNum type="arabicPeriod"/>
            </a:pPr>
            <a:r>
              <a:rPr lang="en-US" dirty="0"/>
              <a:t>Thirdly, the sensitive may not exist in one location. You can the use data schema to trace the data lineage. </a:t>
            </a:r>
            <a:r>
              <a:rPr lang="en-SG" b="0" i="0" dirty="0">
                <a:solidFill>
                  <a:srgbClr val="4D5156"/>
                </a:solidFill>
                <a:effectLst/>
                <a:latin typeface="arial" panose="020B0604020202020204" pitchFamily="34" charset="0"/>
              </a:rPr>
              <a:t>Data lineage includes the data origin, what happens to it, and where it moves over time</a:t>
            </a:r>
            <a:endParaRPr lang="en-US" dirty="0"/>
          </a:p>
          <a:p>
            <a:pPr marL="685800" lvl="1" indent="-228600" algn="l">
              <a:buFont typeface="+mj-lt"/>
              <a:buAutoNum type="arabicPeriod"/>
            </a:pPr>
            <a:endParaRPr lang="en-US" dirty="0"/>
          </a:p>
          <a:p>
            <a:pPr marL="685800" lvl="1" indent="-228600" algn="l">
              <a:buFont typeface="+mj-lt"/>
              <a:buAutoNum type="arabicPeriod"/>
            </a:pPr>
            <a:endParaRPr lang="en-US" dirty="0"/>
          </a:p>
          <a:p>
            <a:pPr marL="685800" lvl="1" indent="-228600"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13</a:t>
            </a:fld>
            <a:endParaRPr lang="en-US"/>
          </a:p>
        </p:txBody>
      </p:sp>
    </p:spTree>
    <p:extLst>
      <p:ext uri="{BB962C8B-B14F-4D97-AF65-F5344CB8AC3E}">
        <p14:creationId xmlns:p14="http://schemas.microsoft.com/office/powerpoint/2010/main" val="188891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last threat I’m talking about today is software supply chain.</a:t>
            </a:r>
          </a:p>
        </p:txBody>
      </p:sp>
      <p:sp>
        <p:nvSpPr>
          <p:cNvPr id="4" name="Slide Number Placeholder 3"/>
          <p:cNvSpPr>
            <a:spLocks noGrp="1"/>
          </p:cNvSpPr>
          <p:nvPr>
            <p:ph type="sldNum" sz="quarter" idx="5"/>
          </p:nvPr>
        </p:nvSpPr>
        <p:spPr/>
        <p:txBody>
          <a:bodyPr/>
          <a:lstStyle/>
          <a:p>
            <a:fld id="{77B467A9-98A6-F64F-8E56-E8B63D833166}" type="slidenum">
              <a:rPr lang="en-US" smtClean="0"/>
              <a:t>14</a:t>
            </a:fld>
            <a:endParaRPr lang="en-US"/>
          </a:p>
        </p:txBody>
      </p:sp>
    </p:spTree>
    <p:extLst>
      <p:ext uri="{BB962C8B-B14F-4D97-AF65-F5344CB8AC3E}">
        <p14:creationId xmlns:p14="http://schemas.microsoft.com/office/powerpoint/2010/main" val="338070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is the software supply chain on the cloud? As organizations build out cloud footprints, it’s not feasible to build everything from scratch. Organizations buy commercial software, using open source tools and integrating everything into their cloud infrastructure. This introduces</a:t>
            </a:r>
            <a:r>
              <a:rPr lang="en-US" b="1" dirty="0"/>
              <a:t> 2 types of </a:t>
            </a:r>
            <a:r>
              <a:rPr lang="en-US" dirty="0"/>
              <a:t>supply chain risks: </a:t>
            </a:r>
            <a:r>
              <a:rPr lang="en-US" b="1" dirty="0"/>
              <a:t>software-based </a:t>
            </a:r>
            <a:r>
              <a:rPr lang="en-US" dirty="0"/>
              <a:t>and </a:t>
            </a:r>
            <a:r>
              <a:rPr lang="en-US" b="1" dirty="0"/>
              <a:t>identity based.</a:t>
            </a:r>
            <a:endParaRPr lang="en-US" dirty="0">
              <a:ea typeface="Tahoma"/>
              <a:cs typeface="Calibri"/>
            </a:endParaRPr>
          </a:p>
          <a:p>
            <a:pPr marL="0" indent="0">
              <a:buFont typeface="Arial" panose="020B0604020202020204" pitchFamily="34" charset="0"/>
              <a:buNone/>
            </a:pPr>
            <a:endParaRPr lang="en-US" dirty="0">
              <a:ea typeface="Tahoma"/>
              <a:cs typeface="Calibri"/>
            </a:endParaRPr>
          </a:p>
          <a:p>
            <a:pPr marL="0" indent="0">
              <a:buFont typeface="Arial" panose="020B0604020202020204" pitchFamily="34" charset="0"/>
              <a:buNone/>
            </a:pPr>
            <a:r>
              <a:rPr lang="en-US" dirty="0">
                <a:ea typeface="Tahoma"/>
                <a:cs typeface="Calibri"/>
              </a:rPr>
              <a:t>With the software-based supply chain, the risks are introduced by vulnerable or malicious software code.</a:t>
            </a:r>
          </a:p>
          <a:p>
            <a:pPr marL="0" indent="0">
              <a:buFont typeface="Arial" panose="020B0604020202020204" pitchFamily="34" charset="0"/>
              <a:buNone/>
            </a:pPr>
            <a:r>
              <a:rPr lang="en-US" dirty="0">
                <a:ea typeface="Tahoma"/>
                <a:cs typeface="Calibri"/>
              </a:rPr>
              <a:t>With the identity-based supply chain, the risks are introduced by 3</a:t>
            </a:r>
            <a:r>
              <a:rPr lang="en-US" baseline="30000" dirty="0">
                <a:ea typeface="Tahoma"/>
                <a:cs typeface="Calibri"/>
              </a:rPr>
              <a:t>rd</a:t>
            </a:r>
            <a:r>
              <a:rPr lang="en-US" dirty="0">
                <a:ea typeface="Tahoma"/>
                <a:cs typeface="Calibri"/>
              </a:rPr>
              <a:t> party permissions.</a:t>
            </a:r>
          </a:p>
          <a:p>
            <a:pPr marL="685800" lvl="1" indent="0">
              <a:buFont typeface="Arial" panose="020B0604020202020204" pitchFamily="34" charset="0"/>
              <a:buNone/>
            </a:pPr>
            <a:endParaRPr lang="en-US" dirty="0">
              <a:ea typeface="Tahoma"/>
              <a:cs typeface="Calibri"/>
            </a:endParaRPr>
          </a:p>
          <a:p>
            <a:pPr marL="685800" lvl="1" indent="0">
              <a:buFont typeface="Arial" panose="020B0604020202020204" pitchFamily="34" charset="0"/>
              <a:buNone/>
            </a:pPr>
            <a:r>
              <a:rPr lang="en-US" dirty="0">
                <a:ea typeface="Tahoma"/>
                <a:cs typeface="Calibri"/>
              </a:rPr>
              <a:t>	</a:t>
            </a:r>
          </a:p>
          <a:p>
            <a:pPr marL="0" indent="0">
              <a:buFont typeface="Arial" panose="020B0604020202020204" pitchFamily="34" charset="0"/>
              <a:buNone/>
            </a:pPr>
            <a:endParaRPr lang="en-IL"/>
          </a:p>
        </p:txBody>
      </p:sp>
      <p:sp>
        <p:nvSpPr>
          <p:cNvPr id="4" name="Slide Number Placeholder 3"/>
          <p:cNvSpPr>
            <a:spLocks noGrp="1"/>
          </p:cNvSpPr>
          <p:nvPr>
            <p:ph type="sldNum" sz="quarter" idx="5"/>
          </p:nvPr>
        </p:nvSpPr>
        <p:spPr/>
        <p:txBody>
          <a:bodyPr/>
          <a:lstStyle/>
          <a:p>
            <a:fld id="{77B467A9-98A6-F64F-8E56-E8B63D833166}" type="slidenum">
              <a:rPr lang="en-US" smtClean="0"/>
              <a:t>15</a:t>
            </a:fld>
            <a:endParaRPr lang="en-US"/>
          </a:p>
        </p:txBody>
      </p:sp>
    </p:spTree>
    <p:extLst>
      <p:ext uri="{BB962C8B-B14F-4D97-AF65-F5344CB8AC3E}">
        <p14:creationId xmlns:p14="http://schemas.microsoft.com/office/powerpoint/2010/main" val="105482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t>For software-based supply chain attacks, we can start with the classic example of </a:t>
            </a:r>
            <a:r>
              <a:rPr lang="en-US" b="1" dirty="0"/>
              <a:t>Log4shell</a:t>
            </a:r>
            <a:r>
              <a:rPr lang="en-US" dirty="0"/>
              <a:t>. There were plenty of customers we met with who were sure they didn't have any Log4shell running in their environment. When we'd actually investigate, there were plenty of log4j vulnerabilities due to vendors that they were using and integrating. In fact, according to a joint research done by Wiz an EY, </a:t>
            </a:r>
            <a:r>
              <a:rPr lang="en-SG" b="0" i="0" dirty="0">
                <a:solidFill>
                  <a:srgbClr val="374151"/>
                </a:solidFill>
                <a:effectLst/>
                <a:latin typeface="DM Sans" pitchFamily="2" charset="77"/>
              </a:rPr>
              <a:t>93% of all cloud environments are at risk from Log4Shell 10 days after its publication.</a:t>
            </a:r>
          </a:p>
          <a:p>
            <a:pPr>
              <a:lnSpc>
                <a:spcPct val="107000"/>
              </a:lnSpc>
              <a:spcAft>
                <a:spcPts val="800"/>
              </a:spcAft>
            </a:pPr>
            <a:endParaRPr lang="en-US" dirty="0"/>
          </a:p>
          <a:p>
            <a:pPr>
              <a:lnSpc>
                <a:spcPct val="107000"/>
              </a:lnSpc>
              <a:spcAft>
                <a:spcPts val="800"/>
              </a:spcAft>
            </a:pPr>
            <a:r>
              <a:rPr lang="en-US" dirty="0"/>
              <a:t>Another example is </a:t>
            </a:r>
            <a:r>
              <a:rPr lang="en-US" b="1" dirty="0"/>
              <a:t>OMIGOD, </a:t>
            </a:r>
            <a:r>
              <a:rPr lang="en-US" b="0" dirty="0"/>
              <a:t>an RCE</a:t>
            </a:r>
            <a:r>
              <a:rPr lang="en-US" dirty="0"/>
              <a:t> vulnerability found by Wiz threat research team. We found the critical vulnerabilities in the Azure OMI (Open Management Interface), which is a ubiquitous software agents preinstalled on a large portion of Linux VMs in Azure. We estimate around 60% of azure users were actually affected by this. Organizations are unknowingly put at risk in these types of situations </a:t>
            </a:r>
          </a:p>
          <a:p>
            <a:pPr>
              <a:lnSpc>
                <a:spcPct val="107000"/>
              </a:lnSpc>
              <a:spcAft>
                <a:spcPts val="800"/>
              </a:spcAft>
            </a:pPr>
            <a:endParaRPr lang="en-US" dirty="0"/>
          </a:p>
          <a:p>
            <a:pPr>
              <a:lnSpc>
                <a:spcPct val="107000"/>
              </a:lnSpc>
              <a:spcAft>
                <a:spcPts val="800"/>
              </a:spcAft>
            </a:pPr>
            <a:r>
              <a:rPr lang="en-US" dirty="0"/>
              <a:t>As mitigation, the key is to first to identify the software supply chain and then remediate those </a:t>
            </a:r>
            <a:r>
              <a:rPr lang="en-US" dirty="0" err="1"/>
              <a:t>vulnerabilies</a:t>
            </a:r>
            <a:r>
              <a:rPr lang="en-US" dirty="0"/>
              <a:t>, malware, misconfigurations and so on.</a:t>
            </a:r>
          </a:p>
        </p:txBody>
      </p:sp>
      <p:sp>
        <p:nvSpPr>
          <p:cNvPr id="4" name="Slide Number Placeholder 3"/>
          <p:cNvSpPr>
            <a:spLocks noGrp="1"/>
          </p:cNvSpPr>
          <p:nvPr>
            <p:ph type="sldNum" sz="quarter" idx="5"/>
          </p:nvPr>
        </p:nvSpPr>
        <p:spPr/>
        <p:txBody>
          <a:bodyPr/>
          <a:lstStyle/>
          <a:p>
            <a:fld id="{77B467A9-98A6-F64F-8E56-E8B63D833166}" type="slidenum">
              <a:rPr lang="en-US" smtClean="0"/>
              <a:t>16</a:t>
            </a:fld>
            <a:endParaRPr lang="en-US"/>
          </a:p>
        </p:txBody>
      </p:sp>
    </p:spTree>
    <p:extLst>
      <p:ext uri="{BB962C8B-B14F-4D97-AF65-F5344CB8AC3E}">
        <p14:creationId xmlns:p14="http://schemas.microsoft.com/office/powerpoint/2010/main" val="1140929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Now let’s look at the other type of supply chain risk, which is identify-based.</a:t>
            </a:r>
          </a:p>
          <a:p>
            <a:pPr>
              <a:defRPr/>
            </a:pPr>
            <a:endParaRPr lang="en-US" dirty="0"/>
          </a:p>
          <a:p>
            <a:pPr>
              <a:defRPr/>
            </a:pPr>
            <a:r>
              <a:rPr lang="en-US" dirty="0"/>
              <a:t>The SolarWinds hack was an example of exactly that. The threat actor group behind it, Nobelium, targeted cloud providers and managed service providers to utilize the relationships and move laterally through customer environments. At Wiz, I often see that customers are giving third parties highly privileged access to their environments, which could result in this exact attack. Threat actors are well aware of this weakness in the identity supply chain. When you are providing vendors access, consider the permission given and the potential impact and blast radius. </a:t>
            </a:r>
          </a:p>
          <a:p>
            <a:endParaRPr lang="en-IL"/>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17</a:t>
            </a:fld>
            <a:endParaRPr lang="en-US"/>
          </a:p>
        </p:txBody>
      </p:sp>
    </p:spTree>
    <p:extLst>
      <p:ext uri="{BB962C8B-B14F-4D97-AF65-F5344CB8AC3E}">
        <p14:creationId xmlns:p14="http://schemas.microsoft.com/office/powerpoint/2010/main" val="1728544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Calibri"/>
                <a:cs typeface="Calibri"/>
              </a:rPr>
              <a:t>Now lets start thinking of some solutions to the problems we just spoke about. </a:t>
            </a:r>
          </a:p>
          <a:p>
            <a:pPr>
              <a:defRPr/>
            </a:pPr>
            <a:r>
              <a:rPr lang="en-US" dirty="0">
                <a:latin typeface="Calibri"/>
                <a:ea typeface="Calibri"/>
                <a:cs typeface="Calibri"/>
              </a:rPr>
              <a:t>I don’t actually think any of the best practices are new to you. What matters is how to apply them to your cloud environment.</a:t>
            </a:r>
          </a:p>
        </p:txBody>
      </p:sp>
      <p:sp>
        <p:nvSpPr>
          <p:cNvPr id="4" name="Slide Number Placeholder 3"/>
          <p:cNvSpPr>
            <a:spLocks noGrp="1"/>
          </p:cNvSpPr>
          <p:nvPr>
            <p:ph type="sldNum" sz="quarter" idx="5"/>
          </p:nvPr>
        </p:nvSpPr>
        <p:spPr/>
        <p:txBody>
          <a:bodyPr/>
          <a:lstStyle/>
          <a:p>
            <a:fld id="{77B467A9-98A6-F64F-8E56-E8B63D833166}" type="slidenum">
              <a:rPr lang="en-US" smtClean="0"/>
              <a:t>18</a:t>
            </a:fld>
            <a:endParaRPr lang="en-US"/>
          </a:p>
        </p:txBody>
      </p:sp>
    </p:spTree>
    <p:extLst>
      <p:ext uri="{BB962C8B-B14F-4D97-AF65-F5344CB8AC3E}">
        <p14:creationId xmlns:p14="http://schemas.microsoft.com/office/powerpoint/2010/main" val="39180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comes the end of my presentation. Thanks for your time. Looking forward to talking to you at the Wiz booth,</a:t>
            </a:r>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19</a:t>
            </a:fld>
            <a:endParaRPr lang="en-US"/>
          </a:p>
        </p:txBody>
      </p:sp>
    </p:spTree>
    <p:extLst>
      <p:ext uri="{BB962C8B-B14F-4D97-AF65-F5344CB8AC3E}">
        <p14:creationId xmlns:p14="http://schemas.microsoft.com/office/powerpoint/2010/main" val="7828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a cloud security product company, Wiz has some of the top cloud security researchers in the world.</a:t>
            </a:r>
          </a:p>
          <a:p>
            <a:r>
              <a:rPr lang="en-US" dirty="0"/>
              <a:t>Our inter-disciplinary Threat Researchers look at the latest security threats in cloud on an ongoing basis. When they find any new threats, they respond to them by creating detection in the Wiz product and publishing actionable threat advisories to our customers. For example, in the case of Log4Shell, Wiz was able to add the detection within 8 hours after the publication of the vulnerability.</a:t>
            </a:r>
          </a:p>
          <a:p>
            <a:r>
              <a:rPr lang="en-US" dirty="0"/>
              <a:t>From their work, I have selected the top 4 of those cloud threats. To make this presentation actionable, I will also talk about the remediation steps.</a:t>
            </a:r>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2</a:t>
            </a:fld>
            <a:endParaRPr lang="en-US"/>
          </a:p>
        </p:txBody>
      </p:sp>
    </p:spTree>
    <p:extLst>
      <p:ext uri="{BB962C8B-B14F-4D97-AF65-F5344CB8AC3E}">
        <p14:creationId xmlns:p14="http://schemas.microsoft.com/office/powerpoint/2010/main" val="363780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4 types of cloud threats I am going to talk about today.</a:t>
            </a:r>
          </a:p>
          <a:p>
            <a:r>
              <a:rPr lang="en-US" dirty="0"/>
              <a:t>(Read the bullet points.)</a:t>
            </a:r>
          </a:p>
        </p:txBody>
      </p:sp>
      <p:sp>
        <p:nvSpPr>
          <p:cNvPr id="4" name="Slide Number Placeholder 3"/>
          <p:cNvSpPr>
            <a:spLocks noGrp="1"/>
          </p:cNvSpPr>
          <p:nvPr>
            <p:ph type="sldNum" sz="quarter" idx="5"/>
          </p:nvPr>
        </p:nvSpPr>
        <p:spPr/>
        <p:txBody>
          <a:bodyPr/>
          <a:lstStyle/>
          <a:p>
            <a:fld id="{77B467A9-98A6-F64F-8E56-E8B63D833166}" type="slidenum">
              <a:rPr lang="en-US" smtClean="0"/>
              <a:t>3</a:t>
            </a:fld>
            <a:endParaRPr lang="en-US"/>
          </a:p>
        </p:txBody>
      </p:sp>
    </p:spTree>
    <p:extLst>
      <p:ext uri="{BB962C8B-B14F-4D97-AF65-F5344CB8AC3E}">
        <p14:creationId xmlns:p14="http://schemas.microsoft.com/office/powerpoint/2010/main" val="19994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7B467A9-98A6-F64F-8E56-E8B63D833166}" type="slidenum">
              <a:rPr lang="en-US" smtClean="0"/>
              <a:t>4</a:t>
            </a:fld>
            <a:endParaRPr lang="en-US"/>
          </a:p>
        </p:txBody>
      </p:sp>
    </p:spTree>
    <p:extLst>
      <p:ext uri="{BB962C8B-B14F-4D97-AF65-F5344CB8AC3E}">
        <p14:creationId xmlns:p14="http://schemas.microsoft.com/office/powerpoint/2010/main" val="4975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b="0" i="0" dirty="0">
                <a:solidFill>
                  <a:srgbClr val="333333"/>
                </a:solidFill>
                <a:effectLst/>
                <a:latin typeface="Open Sans" panose="020F0502020204030204" pitchFamily="34" charset="0"/>
              </a:rPr>
              <a:t>The API security threat was brought under the spotlight in September 2022 with the Optus data breach.</a:t>
            </a:r>
          </a:p>
          <a:p>
            <a:pPr algn="l"/>
            <a:r>
              <a:rPr lang="en-SG" b="0" i="0" dirty="0">
                <a:solidFill>
                  <a:srgbClr val="333333"/>
                </a:solidFill>
                <a:effectLst/>
                <a:latin typeface="Open Sans" panose="020F0502020204030204" pitchFamily="34" charset="0"/>
              </a:rPr>
              <a:t>Opus, Australia’s second-largest telco, faced $1 million extortion demand to prevent the sale 11 million sensitive customer records.</a:t>
            </a:r>
            <a:r>
              <a:rPr lang="zh-CN" altLang="en-US" b="0" i="0" dirty="0">
                <a:solidFill>
                  <a:srgbClr val="333333"/>
                </a:solidFill>
                <a:effectLst/>
                <a:latin typeface="Open Sans" panose="020F0502020204030204" pitchFamily="34" charset="0"/>
              </a:rPr>
              <a:t> </a:t>
            </a:r>
            <a:endParaRPr lang="en-US" dirty="0"/>
          </a:p>
          <a:p>
            <a:r>
              <a:rPr lang="en-US" dirty="0"/>
              <a:t>By piecing up the news coverage on this, we know at least 3 things have gone wrong.</a:t>
            </a:r>
          </a:p>
          <a:p>
            <a:pPr marL="228600" indent="-228600">
              <a:buFont typeface="+mj-lt"/>
              <a:buAutoNum type="arabicPeriod"/>
            </a:pPr>
            <a:r>
              <a:rPr lang="en-US" sz="1200" dirty="0">
                <a:ea typeface="+mn-lt"/>
                <a:cs typeface="+mn-lt"/>
              </a:rPr>
              <a:t>An API endpoint was unintentionally publicly exposed. In fact, the hostname of the API endpoint “</a:t>
            </a:r>
            <a:r>
              <a:rPr lang="en-US" sz="1200" dirty="0" err="1">
                <a:ea typeface="+mn-lt"/>
                <a:cs typeface="+mn-lt"/>
              </a:rPr>
              <a:t>api.optus.com.au</a:t>
            </a:r>
            <a:r>
              <a:rPr lang="en-US" sz="1200" dirty="0">
                <a:ea typeface="+mn-lt"/>
                <a:cs typeface="+mn-lt"/>
              </a:rPr>
              <a:t>” was easily guessable.</a:t>
            </a:r>
          </a:p>
          <a:p>
            <a:pPr marL="228600" indent="-228600">
              <a:buFont typeface="+mj-lt"/>
              <a:buAutoNum type="arabicPeriod"/>
            </a:pPr>
            <a:r>
              <a:rPr lang="en-US" sz="1200" dirty="0">
                <a:ea typeface="+mn-lt"/>
                <a:cs typeface="+mn-lt"/>
              </a:rPr>
              <a:t>The API endpoint was misconfigured API endpoint (in Apigee), allowing unauthenticated access</a:t>
            </a:r>
          </a:p>
          <a:p>
            <a:pPr algn="l"/>
            <a:r>
              <a:rPr lang="en-US" sz="1200" dirty="0">
                <a:ea typeface="+mn-lt"/>
                <a:cs typeface="+mn-lt"/>
              </a:rPr>
              <a:t>3. BOLA: Broken Object Level Authorization. In this case, it allowed the attacker to easily </a:t>
            </a:r>
            <a:r>
              <a:rPr lang="en-SG" b="0" i="0" dirty="0">
                <a:solidFill>
                  <a:srgbClr val="333333"/>
                </a:solidFill>
                <a:effectLst/>
                <a:latin typeface="Open Sans" panose="020B0606030504020204" pitchFamily="34" charset="0"/>
              </a:rPr>
              <a:t>enumerate the customer records using the ”</a:t>
            </a:r>
            <a:r>
              <a:rPr lang="en-SG" dirty="0" err="1"/>
              <a:t>contacteId</a:t>
            </a:r>
            <a:r>
              <a:rPr lang="en-SG" dirty="0"/>
              <a:t>” parameter. </a:t>
            </a:r>
            <a:r>
              <a:rPr lang="en-US" sz="1200" dirty="0">
                <a:ea typeface="+mn-lt"/>
                <a:cs typeface="+mn-lt"/>
              </a:rPr>
              <a:t>In fact, BOLA is the  No. 1 threat in the </a:t>
            </a:r>
            <a:r>
              <a:rPr lang="en-SG" b="0" i="0" dirty="0">
                <a:solidFill>
                  <a:srgbClr val="24292F"/>
                </a:solidFill>
                <a:effectLst/>
                <a:latin typeface="-apple-system"/>
              </a:rPr>
              <a:t>OWASP API Security Top 10</a:t>
            </a:r>
            <a:r>
              <a:rPr lang="en-US" sz="1200" dirty="0">
                <a:ea typeface="+mn-lt"/>
                <a:cs typeface="+mn-lt"/>
              </a:rPr>
              <a:t> </a:t>
            </a:r>
          </a:p>
          <a:p>
            <a:pPr algn="l"/>
            <a:r>
              <a:rPr lang="en-US" sz="1200" dirty="0">
                <a:ea typeface="+mn-lt"/>
                <a:cs typeface="+mn-lt"/>
              </a:rPr>
              <a:t>And the combination of the 3 risks enabled the attacker to abuse the Optus API in order to extract the sensitive data.</a:t>
            </a:r>
          </a:p>
          <a:p>
            <a:pPr algn="l"/>
            <a:endParaRPr lang="en-US" sz="1200" dirty="0">
              <a:ea typeface="+mn-lt"/>
              <a:cs typeface="+mn-lt"/>
            </a:endParaRPr>
          </a:p>
          <a:p>
            <a:r>
              <a:rPr lang="en-US" dirty="0"/>
              <a:t>---</a:t>
            </a:r>
          </a:p>
          <a:p>
            <a:r>
              <a:rPr lang="en-US" dirty="0"/>
              <a:t>https://</a:t>
            </a:r>
            <a:r>
              <a:rPr lang="en-US" dirty="0" err="1"/>
              <a:t>www.bankinfosecurity.com</a:t>
            </a:r>
            <a:r>
              <a:rPr lang="en-US" dirty="0"/>
              <a:t>/optus-under-1-million-extortion-threat-in-data-breach-a-20142</a:t>
            </a:r>
            <a:endParaRPr lang="he-IL" dirty="0"/>
          </a:p>
          <a:p>
            <a:r>
              <a:rPr lang="en-US" dirty="0"/>
              <a:t>https://</a:t>
            </a:r>
            <a:r>
              <a:rPr lang="en-US" dirty="0" err="1"/>
              <a:t>twitter.com</a:t>
            </a:r>
            <a:r>
              <a:rPr lang="en-US" dirty="0"/>
              <a:t>/</a:t>
            </a:r>
            <a:r>
              <a:rPr lang="en-US" dirty="0" err="1"/>
              <a:t>Jeremy_Kirk</a:t>
            </a:r>
            <a:r>
              <a:rPr lang="en-US" dirty="0"/>
              <a:t>/status/1573652986437726208</a:t>
            </a:r>
            <a:endParaRPr lang="he-IL" dirty="0"/>
          </a:p>
          <a:p>
            <a:r>
              <a:rPr lang="en-US" dirty="0"/>
              <a:t>https://</a:t>
            </a:r>
            <a:r>
              <a:rPr lang="en-US" dirty="0" err="1"/>
              <a:t>blog.shiftleft.io</a:t>
            </a:r>
            <a:r>
              <a:rPr lang="en-US" dirty="0"/>
              <a:t>/the-optus-breach-how-bad-code-keeps-happening-to-good-companies-189bb11bcf42</a:t>
            </a:r>
            <a:endParaRPr lang="he-IL" dirty="0"/>
          </a:p>
          <a:p>
            <a:r>
              <a:rPr lang="en-US" dirty="0"/>
              <a:t>https://</a:t>
            </a:r>
            <a:r>
              <a:rPr lang="en-US" dirty="0" err="1"/>
              <a:t>www.optus.com.au</a:t>
            </a:r>
            <a:r>
              <a:rPr lang="en-US" dirty="0"/>
              <a:t>/about/media-</a:t>
            </a:r>
            <a:r>
              <a:rPr lang="en-US" dirty="0" err="1"/>
              <a:t>centre</a:t>
            </a:r>
            <a:r>
              <a:rPr lang="en-US" dirty="0"/>
              <a:t>/media-releases/2022/09/</a:t>
            </a:r>
            <a:r>
              <a:rPr lang="en-US" dirty="0" err="1"/>
              <a:t>optus</a:t>
            </a:r>
            <a:r>
              <a:rPr lang="en-US" dirty="0"/>
              <a:t>-notifies-customers-of-cyberattack</a:t>
            </a:r>
            <a:endParaRPr lang="he-IL" dirty="0"/>
          </a:p>
          <a:p>
            <a:r>
              <a:rPr lang="en-US" dirty="0"/>
              <a:t>https://</a:t>
            </a:r>
            <a:r>
              <a:rPr lang="en-US" dirty="0" err="1"/>
              <a:t>securityboulevard.com</a:t>
            </a:r>
            <a:r>
              <a:rPr lang="en-US" dirty="0"/>
              <a:t>/2022/10/</a:t>
            </a:r>
            <a:r>
              <a:rPr lang="en-US" dirty="0" err="1"/>
              <a:t>owasp</a:t>
            </a:r>
            <a:r>
              <a:rPr lang="en-US" dirty="0"/>
              <a:t>-</a:t>
            </a:r>
            <a:r>
              <a:rPr lang="en-US" dirty="0" err="1"/>
              <a:t>api</a:t>
            </a:r>
            <a:r>
              <a:rPr lang="en-US" dirty="0"/>
              <a:t>-vulnerabilities-exploited-to-bypass-</a:t>
            </a:r>
            <a:r>
              <a:rPr lang="en-US" dirty="0" err="1"/>
              <a:t>api</a:t>
            </a:r>
            <a:r>
              <a:rPr lang="en-US" dirty="0"/>
              <a:t>-security/</a:t>
            </a:r>
          </a:p>
          <a:p>
            <a:r>
              <a:rPr lang="en-US" dirty="0"/>
              <a:t>https://</a:t>
            </a:r>
            <a:r>
              <a:rPr lang="en-US" dirty="0" err="1"/>
              <a:t>nonamesecurity.com</a:t>
            </a:r>
            <a:r>
              <a:rPr lang="en-US" dirty="0"/>
              <a:t>/learn-api-01-broken-object-level-authorization</a:t>
            </a:r>
          </a:p>
        </p:txBody>
      </p:sp>
      <p:sp>
        <p:nvSpPr>
          <p:cNvPr id="4" name="Slide Number Placeholder 3"/>
          <p:cNvSpPr>
            <a:spLocks noGrp="1"/>
          </p:cNvSpPr>
          <p:nvPr>
            <p:ph type="sldNum" sz="quarter" idx="5"/>
          </p:nvPr>
        </p:nvSpPr>
        <p:spPr/>
        <p:txBody>
          <a:bodyPr/>
          <a:lstStyle/>
          <a:p>
            <a:fld id="{072F387F-527B-4DED-A81F-32833A2B32C3}" type="slidenum">
              <a:rPr lang="en-IL" smtClean="0"/>
              <a:t>5</a:t>
            </a:fld>
            <a:endParaRPr lang="en-IL"/>
          </a:p>
        </p:txBody>
      </p:sp>
    </p:spTree>
    <p:extLst>
      <p:ext uri="{BB962C8B-B14F-4D97-AF65-F5344CB8AC3E}">
        <p14:creationId xmlns:p14="http://schemas.microsoft.com/office/powerpoint/2010/main" val="415191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go about this type of API security risks? There are broadly two approaches </a:t>
            </a:r>
          </a:p>
          <a:p>
            <a:pPr marL="228600" indent="-228600">
              <a:buFont typeface="+mj-lt"/>
              <a:buAutoNum type="arabicPeriod"/>
            </a:pPr>
            <a:r>
              <a:rPr lang="en-US" dirty="0"/>
              <a:t>(a) inside-out: you look at the internal API configurations, schema and sensitive data</a:t>
            </a:r>
          </a:p>
          <a:p>
            <a:pPr marL="228600" indent="-228600">
              <a:buFont typeface="+mj-lt"/>
              <a:buAutoNum type="arabicPeriod"/>
            </a:pPr>
            <a:r>
              <a:rPr lang="en-US" dirty="0"/>
              <a:t>(b) outside-in – you can run tests from the Internet e.g. a </a:t>
            </a:r>
            <a:r>
              <a:rPr lang="en-US" dirty="0" err="1"/>
              <a:t>pentest</a:t>
            </a:r>
            <a:r>
              <a:rPr lang="en-US" dirty="0"/>
              <a:t> without prior knowledge</a:t>
            </a:r>
          </a:p>
          <a:p>
            <a:endParaRPr lang="en-US" dirty="0"/>
          </a:p>
          <a:p>
            <a:r>
              <a:rPr lang="en-US" dirty="0"/>
              <a:t>Here at Wiz what we think is the best approach is a combination of both. Here is our approach.</a:t>
            </a:r>
          </a:p>
          <a:p>
            <a:pPr marL="228600" indent="-228600">
              <a:buAutoNum type="arabicPeriod"/>
            </a:pPr>
            <a:r>
              <a:rPr lang="en-US" dirty="0"/>
              <a:t>We first take an inside-out approach and discover APIs and their configurations</a:t>
            </a:r>
          </a:p>
          <a:p>
            <a:pPr marL="228600" indent="-228600">
              <a:buAutoNum type="arabicPeriod"/>
            </a:pPr>
            <a:r>
              <a:rPr lang="en-US" dirty="0"/>
              <a:t>We validate them by sending some HTTP GET requests using our dynamic scanner</a:t>
            </a:r>
          </a:p>
          <a:p>
            <a:pPr marL="228600" indent="-228600">
              <a:buAutoNum type="arabicPeriod"/>
            </a:pPr>
            <a:r>
              <a:rPr lang="en-US" dirty="0"/>
              <a:t>We correlate the unauthenticated public API with other risk factors like  sensitive data and vulnerabilities</a:t>
            </a:r>
          </a:p>
          <a:p>
            <a:pPr marL="228600" indent="-228600">
              <a:buAutoNum type="arabicPeriod"/>
            </a:pPr>
            <a:r>
              <a:rPr lang="en-US" dirty="0"/>
              <a:t>Lastly, as an out-of-band solution we trigger alerts to your team for remediation without causing potential false positives.</a:t>
            </a:r>
          </a:p>
          <a:p>
            <a:pPr marL="228600" indent="-228600">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6</a:t>
            </a:fld>
            <a:endParaRPr lang="en-US"/>
          </a:p>
        </p:txBody>
      </p:sp>
    </p:spTree>
    <p:extLst>
      <p:ext uri="{BB962C8B-B14F-4D97-AF65-F5344CB8AC3E}">
        <p14:creationId xmlns:p14="http://schemas.microsoft.com/office/powerpoint/2010/main" val="47597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this is API security in 2 slides. I know it’s a topic that warrants a dedicated session. But since we have other top threats to talk about, let’s move on.</a:t>
            </a:r>
          </a:p>
        </p:txBody>
      </p:sp>
      <p:sp>
        <p:nvSpPr>
          <p:cNvPr id="4" name="Slide Number Placeholder 3"/>
          <p:cNvSpPr>
            <a:spLocks noGrp="1"/>
          </p:cNvSpPr>
          <p:nvPr>
            <p:ph type="sldNum" sz="quarter" idx="5"/>
          </p:nvPr>
        </p:nvSpPr>
        <p:spPr/>
        <p:txBody>
          <a:bodyPr/>
          <a:lstStyle/>
          <a:p>
            <a:fld id="{77B467A9-98A6-F64F-8E56-E8B63D833166}" type="slidenum">
              <a:rPr lang="en-US" smtClean="0"/>
              <a:t>7</a:t>
            </a:fld>
            <a:endParaRPr lang="en-US"/>
          </a:p>
        </p:txBody>
      </p:sp>
    </p:spTree>
    <p:extLst>
      <p:ext uri="{BB962C8B-B14F-4D97-AF65-F5344CB8AC3E}">
        <p14:creationId xmlns:p14="http://schemas.microsoft.com/office/powerpoint/2010/main" val="332220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SG" b="0" i="0" dirty="0">
                <a:solidFill>
                  <a:srgbClr val="374151"/>
                </a:solidFill>
                <a:effectLst/>
                <a:latin typeface="DM Sans" pitchFamily="2" charset="77"/>
              </a:rPr>
              <a:t>Back in March 2022, the extortion gang known as LAPSUS$ made the news by targeting some well-known organizations including </a:t>
            </a:r>
            <a:r>
              <a:rPr lang="en-SG" b="0" i="0" dirty="0" err="1">
                <a:solidFill>
                  <a:srgbClr val="374151"/>
                </a:solidFill>
                <a:effectLst/>
                <a:latin typeface="DM Sans" pitchFamily="2" charset="77"/>
              </a:rPr>
              <a:t>Micorsoft</a:t>
            </a:r>
            <a:r>
              <a:rPr lang="en-SG" b="0" i="0" dirty="0">
                <a:solidFill>
                  <a:srgbClr val="374151"/>
                </a:solidFill>
                <a:effectLst/>
                <a:latin typeface="DM Sans" pitchFamily="2" charset="77"/>
              </a:rPr>
              <a:t>, Okta and </a:t>
            </a:r>
            <a:r>
              <a:rPr lang="en-SG" b="0" i="0" dirty="0" err="1">
                <a:solidFill>
                  <a:srgbClr val="374151"/>
                </a:solidFill>
                <a:effectLst/>
                <a:latin typeface="DM Sans" pitchFamily="2" charset="77"/>
              </a:rPr>
              <a:t>Nvida</a:t>
            </a:r>
            <a:r>
              <a:rPr lang="en-SG" b="0" i="0" dirty="0">
                <a:solidFill>
                  <a:srgbClr val="374151"/>
                </a:solidFill>
                <a:effectLst/>
                <a:latin typeface="DM Sans" pitchFamily="2" charset="77"/>
              </a:rPr>
              <a:t>. Similar to Optus story just now, the threat actors use the data stolen for extortion. </a:t>
            </a:r>
          </a:p>
          <a:p>
            <a:r>
              <a:rPr lang="en-SG" b="0" i="0" dirty="0">
                <a:solidFill>
                  <a:srgbClr val="374151"/>
                </a:solidFill>
                <a:effectLst/>
                <a:latin typeface="DM Sans" pitchFamily="2" charset="77"/>
              </a:rPr>
              <a:t>Instead of API,  the approach used by LAPSUS$ is different. </a:t>
            </a:r>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8</a:t>
            </a:fld>
            <a:endParaRPr lang="en-US"/>
          </a:p>
        </p:txBody>
      </p:sp>
    </p:spTree>
    <p:extLst>
      <p:ext uri="{BB962C8B-B14F-4D97-AF65-F5344CB8AC3E}">
        <p14:creationId xmlns:p14="http://schemas.microsoft.com/office/powerpoint/2010/main" val="179785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b="0" i="0" dirty="0">
                <a:solidFill>
                  <a:srgbClr val="374151"/>
                </a:solidFill>
                <a:effectLst/>
                <a:latin typeface="DM Sans" pitchFamily="2" charset="77"/>
              </a:rPr>
              <a:t>Generally speaking, we can identify three stages in LAPSUS$’s attack flow.</a:t>
            </a:r>
          </a:p>
          <a:p>
            <a:pPr algn="l">
              <a:buFont typeface="+mj-lt"/>
              <a:buAutoNum type="arabicPeriod"/>
            </a:pPr>
            <a:endParaRPr lang="en-SG" b="1" i="0" dirty="0">
              <a:solidFill>
                <a:srgbClr val="374151"/>
              </a:solidFill>
              <a:effectLst/>
              <a:latin typeface="DM Sans" pitchFamily="2" charset="77"/>
            </a:endParaRPr>
          </a:p>
          <a:p>
            <a:pPr algn="l">
              <a:buFont typeface="+mj-lt"/>
              <a:buAutoNum type="arabicPeriod"/>
            </a:pPr>
            <a:r>
              <a:rPr lang="en-SG" b="0" i="0" dirty="0">
                <a:solidFill>
                  <a:srgbClr val="374151"/>
                </a:solidFill>
                <a:effectLst/>
                <a:latin typeface="DM Sans" pitchFamily="2" charset="77"/>
              </a:rPr>
              <a:t>In the first stage, LAPSUS obtains initial access to the target systems by impersonating user accounts via stolen credentials or by infiltrating publicly exposed resources. The effective attack surface at this stage is primarily the externally accessible user accounts, even privileged ones.</a:t>
            </a:r>
          </a:p>
          <a:p>
            <a:pPr algn="l">
              <a:buFont typeface="+mj-lt"/>
              <a:buAutoNum type="arabicPeriod"/>
            </a:pPr>
            <a:r>
              <a:rPr lang="en-SG" b="0" i="0" dirty="0">
                <a:solidFill>
                  <a:srgbClr val="374151"/>
                </a:solidFill>
                <a:effectLst/>
                <a:latin typeface="DM Sans" pitchFamily="2" charset="77"/>
              </a:rPr>
              <a:t> Once LAPSUS gain access to a target account, it sets out to abuse the permissions of whatever accounts are accessible to them. To this end, they search for exposed secrets on internal resources, and attempt to exploit vulnerable internal systems and escalate their privileges in the target cloud infrastructure environment.</a:t>
            </a:r>
          </a:p>
          <a:p>
            <a:pPr algn="l">
              <a:buFont typeface="+mj-lt"/>
              <a:buAutoNum type="arabicPeriod"/>
            </a:pPr>
            <a:r>
              <a:rPr lang="en-SG" b="0" i="0" dirty="0">
                <a:solidFill>
                  <a:srgbClr val="374151"/>
                </a:solidFill>
                <a:effectLst/>
                <a:latin typeface="DM Sans" pitchFamily="2" charset="77"/>
              </a:rPr>
              <a:t> In the 3</a:t>
            </a:r>
            <a:r>
              <a:rPr lang="en-SG" b="0" i="0" baseline="30000" dirty="0">
                <a:solidFill>
                  <a:srgbClr val="374151"/>
                </a:solidFill>
                <a:effectLst/>
                <a:latin typeface="DM Sans" pitchFamily="2" charset="77"/>
              </a:rPr>
              <a:t>rd</a:t>
            </a:r>
            <a:r>
              <a:rPr lang="en-SG" b="0" i="0" dirty="0">
                <a:solidFill>
                  <a:srgbClr val="374151"/>
                </a:solidFill>
                <a:effectLst/>
                <a:latin typeface="DM Sans" pitchFamily="2" charset="77"/>
              </a:rPr>
              <a:t> stage, LAPSUS uses escalated privileges in order to expand access and control within the cloud environment, until they reach resources containing valuable assets such as code or sensitive information that can be used for extortion.</a:t>
            </a:r>
          </a:p>
          <a:p>
            <a:pPr algn="l">
              <a:buFont typeface="+mj-lt"/>
              <a:buAutoNum type="arabicPeriod"/>
            </a:pPr>
            <a:endParaRPr lang="en-SG" b="0" i="0" dirty="0">
              <a:solidFill>
                <a:srgbClr val="374151"/>
              </a:solidFill>
              <a:effectLst/>
              <a:latin typeface="DM Sans" pitchFamily="2" charset="77"/>
            </a:endParaRPr>
          </a:p>
          <a:p>
            <a:pPr algn="l">
              <a:buFont typeface="+mj-lt"/>
              <a:buAutoNum type="arabicPeriod"/>
            </a:pPr>
            <a:endParaRPr lang="en-SG" b="0" i="0" dirty="0">
              <a:solidFill>
                <a:srgbClr val="374151"/>
              </a:solidFill>
              <a:effectLst/>
              <a:latin typeface="DM Sans" pitchFamily="2" charset="77"/>
            </a:endParaRPr>
          </a:p>
          <a:p>
            <a:pPr algn="l">
              <a:buFont typeface="+mj-lt"/>
              <a:buNone/>
            </a:pPr>
            <a:r>
              <a:rPr lang="en-SG" b="0" i="0" dirty="0">
                <a:solidFill>
                  <a:srgbClr val="374151"/>
                </a:solidFill>
                <a:effectLst/>
                <a:latin typeface="DM Sans" pitchFamily="2" charset="77"/>
              </a:rPr>
              <a:t>When I took a step back and looked at the attack flow. It is not all that different from the many other attacks before: initial </a:t>
            </a:r>
            <a:r>
              <a:rPr lang="en-SG" b="0" i="0" dirty="0" err="1">
                <a:solidFill>
                  <a:srgbClr val="374151"/>
                </a:solidFill>
                <a:effectLst/>
                <a:latin typeface="DM Sans" pitchFamily="2" charset="77"/>
              </a:rPr>
              <a:t>acccess</a:t>
            </a:r>
            <a:r>
              <a:rPr lang="en-SG" b="0" i="0" dirty="0">
                <a:solidFill>
                  <a:srgbClr val="374151"/>
                </a:solidFill>
                <a:effectLst/>
                <a:latin typeface="DM Sans" pitchFamily="2" charset="77"/>
              </a:rPr>
              <a:t>, privilege escalation, and data exfiltration. </a:t>
            </a:r>
          </a:p>
          <a:p>
            <a:pPr algn="l">
              <a:buFont typeface="+mj-lt"/>
              <a:buNone/>
            </a:pPr>
            <a:r>
              <a:rPr lang="en-SG" b="0" i="0" dirty="0">
                <a:solidFill>
                  <a:srgbClr val="374151"/>
                </a:solidFill>
                <a:effectLst/>
                <a:latin typeface="DM Sans" pitchFamily="2" charset="77"/>
              </a:rPr>
              <a:t>What makes LAPSUS special the use of targeted social engineering, bribery, and MFA bombing in the 1st stage, and then leverage cloud in the 2</a:t>
            </a:r>
            <a:r>
              <a:rPr lang="en-SG" b="0" i="0" baseline="30000" dirty="0">
                <a:solidFill>
                  <a:srgbClr val="374151"/>
                </a:solidFill>
                <a:effectLst/>
                <a:latin typeface="DM Sans" pitchFamily="2" charset="77"/>
              </a:rPr>
              <a:t>nd</a:t>
            </a:r>
            <a:r>
              <a:rPr lang="en-SG" b="0" i="0" dirty="0">
                <a:solidFill>
                  <a:srgbClr val="374151"/>
                </a:solidFill>
                <a:effectLst/>
                <a:latin typeface="DM Sans" pitchFamily="2" charset="77"/>
              </a:rPr>
              <a:t> stage.</a:t>
            </a:r>
          </a:p>
          <a:p>
            <a:pPr algn="l">
              <a:buFont typeface="+mj-lt"/>
              <a:buNone/>
            </a:pPr>
            <a:endParaRPr lang="en-SG" b="0" i="0" dirty="0">
              <a:solidFill>
                <a:srgbClr val="374151"/>
              </a:solidFill>
              <a:effectLst/>
              <a:latin typeface="DM Sans" pitchFamily="2" charset="77"/>
            </a:endParaRPr>
          </a:p>
          <a:p>
            <a:pPr algn="l">
              <a:buFont typeface="+mj-lt"/>
              <a:buNone/>
            </a:pPr>
            <a:r>
              <a:rPr lang="en-SG" b="0" i="0" dirty="0">
                <a:solidFill>
                  <a:srgbClr val="374151"/>
                </a:solidFill>
                <a:effectLst/>
                <a:latin typeface="DM Sans" pitchFamily="2" charset="77"/>
              </a:rPr>
              <a:t>https://</a:t>
            </a:r>
            <a:r>
              <a:rPr lang="en-SG" b="0" i="0" dirty="0" err="1">
                <a:solidFill>
                  <a:srgbClr val="374151"/>
                </a:solidFill>
                <a:effectLst/>
                <a:latin typeface="DM Sans" pitchFamily="2" charset="77"/>
              </a:rPr>
              <a:t>www.darkreading.com</a:t>
            </a:r>
            <a:r>
              <a:rPr lang="en-SG" b="0" i="0" dirty="0">
                <a:solidFill>
                  <a:srgbClr val="374151"/>
                </a:solidFill>
                <a:effectLst/>
                <a:latin typeface="DM Sans" pitchFamily="2" charset="77"/>
              </a:rPr>
              <a:t>/vulnerabilities-threats/what-we-can-learn-from-lapsus-techniques</a:t>
            </a:r>
          </a:p>
          <a:p>
            <a:pPr algn="l">
              <a:buFont typeface="+mj-lt"/>
              <a:buNone/>
            </a:pPr>
            <a:r>
              <a:rPr lang="en-SG" b="0" i="0" dirty="0">
                <a:solidFill>
                  <a:srgbClr val="374151"/>
                </a:solidFill>
                <a:effectLst/>
                <a:latin typeface="DM Sans" pitchFamily="2" charset="77"/>
              </a:rPr>
              <a:t>https://</a:t>
            </a:r>
            <a:r>
              <a:rPr lang="en-SG" b="0" i="0" dirty="0" err="1">
                <a:solidFill>
                  <a:srgbClr val="374151"/>
                </a:solidFill>
                <a:effectLst/>
                <a:latin typeface="DM Sans" pitchFamily="2" charset="77"/>
              </a:rPr>
              <a:t>www.wiz.io</a:t>
            </a:r>
            <a:r>
              <a:rPr lang="en-SG" b="0" i="0" dirty="0">
                <a:solidFill>
                  <a:srgbClr val="374151"/>
                </a:solidFill>
                <a:effectLst/>
                <a:latin typeface="DM Sans" pitchFamily="2" charset="77"/>
              </a:rPr>
              <a:t>/blog/hardening-your-cloud-environment-against-lapsus-like-threat-actor</a:t>
            </a:r>
          </a:p>
          <a:p>
            <a:pPr algn="l">
              <a:buFont typeface="+mj-lt"/>
              <a:buNone/>
            </a:pPr>
            <a:endParaRPr lang="en-SG" b="0" i="0" dirty="0">
              <a:solidFill>
                <a:srgbClr val="374151"/>
              </a:solidFill>
              <a:effectLst/>
              <a:latin typeface="DM Sans" pitchFamily="2" charset="77"/>
            </a:endParaRPr>
          </a:p>
          <a:p>
            <a:pPr algn="l">
              <a:buFont typeface="+mj-lt"/>
              <a:buNone/>
            </a:pPr>
            <a:endParaRPr lang="en-SG" b="0" i="0" dirty="0">
              <a:solidFill>
                <a:srgbClr val="374151"/>
              </a:solidFill>
              <a:effectLst/>
              <a:latin typeface="DM Sans" pitchFamily="2" charset="77"/>
            </a:endParaRPr>
          </a:p>
          <a:p>
            <a:pPr algn="l">
              <a:buFont typeface="+mj-lt"/>
              <a:buAutoNum type="arabicPeriod"/>
            </a:pPr>
            <a:endParaRPr lang="en-SG" b="0" i="0" dirty="0">
              <a:solidFill>
                <a:srgbClr val="374151"/>
              </a:solidFill>
              <a:effectLst/>
              <a:latin typeface="DM Sans" pitchFamily="2" charset="77"/>
            </a:endParaRPr>
          </a:p>
          <a:p>
            <a:pPr algn="l">
              <a:buFont typeface="+mj-lt"/>
              <a:buAutoNum type="arabicPeriod"/>
            </a:pPr>
            <a:endParaRPr lang="en-SG" b="0" i="0" dirty="0">
              <a:solidFill>
                <a:srgbClr val="374151"/>
              </a:solidFill>
              <a:effectLst/>
              <a:latin typeface="DM Sans" pitchFamily="2" charset="77"/>
            </a:endParaRPr>
          </a:p>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9</a:t>
            </a:fld>
            <a:endParaRPr lang="en-US"/>
          </a:p>
        </p:txBody>
      </p:sp>
    </p:spTree>
    <p:extLst>
      <p:ext uri="{BB962C8B-B14F-4D97-AF65-F5344CB8AC3E}">
        <p14:creationId xmlns:p14="http://schemas.microsoft.com/office/powerpoint/2010/main" val="2649718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p:nvPr>
        </p:nvSpPr>
        <p:spPr>
          <a:xfrm>
            <a:off x="701040" y="2611119"/>
            <a:ext cx="10038080" cy="898843"/>
          </a:xfrm>
        </p:spPr>
        <p:txBody>
          <a:bodyPr anchor="ctr">
            <a:normAutofit/>
          </a:bodyPr>
          <a:lstStyle>
            <a:lvl1pPr algn="l">
              <a:defRPr sz="4800">
                <a:solidFill>
                  <a:schemeClr val="bg1"/>
                </a:solidFill>
              </a:defRPr>
            </a:lvl1pPr>
          </a:lstStyle>
          <a:p>
            <a:r>
              <a:rPr lang="en-US"/>
              <a:t>Click to edit Master title style</a:t>
            </a:r>
            <a:endParaRPr lang="en-IL"/>
          </a:p>
        </p:txBody>
      </p:sp>
      <p:sp>
        <p:nvSpPr>
          <p:cNvPr id="3" name="Subtitle 2">
            <a:extLst>
              <a:ext uri="{FF2B5EF4-FFF2-40B4-BE49-F238E27FC236}">
                <a16:creationId xmlns:a16="http://schemas.microsoft.com/office/drawing/2014/main" id="{BCD281EE-D379-4B69-B10E-3884A167CA88}"/>
              </a:ext>
            </a:extLst>
          </p:cNvPr>
          <p:cNvSpPr>
            <a:spLocks noGrp="1"/>
          </p:cNvSpPr>
          <p:nvPr>
            <p:ph type="subTitle" idx="1"/>
          </p:nvPr>
        </p:nvSpPr>
        <p:spPr>
          <a:xfrm>
            <a:off x="701040" y="5603558"/>
            <a:ext cx="10058400" cy="634682"/>
          </a:xfrm>
        </p:spPr>
        <p:txBody>
          <a:bodyPr anchor="ct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p:txBody>
          <a:bodyPr/>
          <a:lstStyle>
            <a:lvl1pPr>
              <a:defRPr>
                <a:solidFill>
                  <a:schemeClr val="bg1"/>
                </a:solidFill>
              </a:defRPr>
            </a:lvl1pPr>
          </a:lstStyle>
          <a:p>
            <a:fld id="{712F0AA1-B41E-453C-AA68-A0FBC7A44F75}" type="slidenum">
              <a:rPr lang="en-IL" smtClean="0"/>
              <a:pPr/>
              <a:t>‹#›</a:t>
            </a:fld>
            <a:endParaRPr lang="en-IL"/>
          </a:p>
        </p:txBody>
      </p:sp>
      <p:pic>
        <p:nvPicPr>
          <p:cNvPr id="13" name="Picture 12">
            <a:extLst>
              <a:ext uri="{FF2B5EF4-FFF2-40B4-BE49-F238E27FC236}">
                <a16:creationId xmlns:a16="http://schemas.microsoft.com/office/drawing/2014/main" id="{D3BB83AE-7C41-4F1D-AD14-85242CE1CBF6}"/>
              </a:ext>
            </a:extLst>
          </p:cNvPr>
          <p:cNvPicPr>
            <a:picLocks noChangeAspect="1"/>
          </p:cNvPicPr>
          <p:nvPr/>
        </p:nvPicPr>
        <p:blipFill>
          <a:blip r:embed="rId2"/>
          <a:stretch>
            <a:fillRect/>
          </a:stretch>
        </p:blipFill>
        <p:spPr>
          <a:xfrm>
            <a:off x="792000" y="720000"/>
            <a:ext cx="1073872" cy="527710"/>
          </a:xfrm>
          <a:prstGeom prst="rect">
            <a:avLst/>
          </a:prstGeom>
        </p:spPr>
      </p:pic>
    </p:spTree>
    <p:extLst>
      <p:ext uri="{BB962C8B-B14F-4D97-AF65-F5344CB8AC3E}">
        <p14:creationId xmlns:p14="http://schemas.microsoft.com/office/powerpoint/2010/main" val="244885686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B141F3-C6EE-4777-B3BB-D7AFF9F3C496}"/>
              </a:ext>
            </a:extLst>
          </p:cNvPr>
          <p:cNvSpPr>
            <a:spLocks noGrp="1"/>
          </p:cNvSpPr>
          <p:nvPr>
            <p:ph sz="half" idx="2"/>
          </p:nvPr>
        </p:nvSpPr>
        <p:spPr>
          <a:xfrm>
            <a:off x="839788" y="15805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FF08B7C4-2539-42E5-9C92-6B663CCFFE48}"/>
              </a:ext>
            </a:extLst>
          </p:cNvPr>
          <p:cNvSpPr>
            <a:spLocks noGrp="1"/>
          </p:cNvSpPr>
          <p:nvPr>
            <p:ph type="dt" sz="half" idx="10"/>
          </p:nvPr>
        </p:nvSpPr>
        <p:spPr>
          <a:xfrm>
            <a:off x="3230880" y="6346190"/>
            <a:ext cx="1427480" cy="365125"/>
          </a:xfrm>
          <a:prstGeom prst="rect">
            <a:avLst/>
          </a:prstGeom>
        </p:spPr>
        <p:txBody>
          <a:bodyPr/>
          <a:lstStyle/>
          <a:p>
            <a:fld id="{578BE2CF-40BE-4FEE-8311-0534F6AB521E}" type="datetimeFigureOut">
              <a:rPr lang="en-IL" smtClean="0"/>
              <a:t>02/16/2023</a:t>
            </a:fld>
            <a:endParaRPr lang="en-IL"/>
          </a:p>
        </p:txBody>
      </p:sp>
      <p:sp>
        <p:nvSpPr>
          <p:cNvPr id="9" name="Slide Number Placeholder 8">
            <a:extLst>
              <a:ext uri="{FF2B5EF4-FFF2-40B4-BE49-F238E27FC236}">
                <a16:creationId xmlns:a16="http://schemas.microsoft.com/office/drawing/2014/main" id="{79AE94F7-23E7-488C-A909-6EDFF1E5AC14}"/>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10" name="Title Placeholder 1">
            <a:extLst>
              <a:ext uri="{FF2B5EF4-FFF2-40B4-BE49-F238E27FC236}">
                <a16:creationId xmlns:a16="http://schemas.microsoft.com/office/drawing/2014/main" id="{C9AF5875-64CA-49AF-B333-FF16A8488988}"/>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Tree>
    <p:extLst>
      <p:ext uri="{BB962C8B-B14F-4D97-AF65-F5344CB8AC3E}">
        <p14:creationId xmlns:p14="http://schemas.microsoft.com/office/powerpoint/2010/main" val="10631747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0E4-1B22-4DA8-9B45-A6B0C5865A2B}"/>
              </a:ext>
            </a:extLst>
          </p:cNvPr>
          <p:cNvSpPr>
            <a:spLocks noGrp="1"/>
          </p:cNvSpPr>
          <p:nvPr>
            <p:ph type="title"/>
          </p:nvPr>
        </p:nvSpPr>
        <p:spPr/>
        <p:txBody>
          <a:bodyPr/>
          <a:lstStyle/>
          <a:p>
            <a:r>
              <a:rPr lang="en-US"/>
              <a:t>Click to edit Master title style</a:t>
            </a:r>
            <a:endParaRPr lang="en-IL"/>
          </a:p>
        </p:txBody>
      </p:sp>
      <p:sp>
        <p:nvSpPr>
          <p:cNvPr id="5" name="Slide Number Placeholder 4">
            <a:extLst>
              <a:ext uri="{FF2B5EF4-FFF2-40B4-BE49-F238E27FC236}">
                <a16:creationId xmlns:a16="http://schemas.microsoft.com/office/drawing/2014/main" id="{9EF3635F-1D0A-4B30-B3A1-549E2944BA9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105115559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E9280B-8E11-49F5-81D9-840237D80B0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328053294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userDrawn="1"/>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0" i="0">
              <a:latin typeface="Helvetica" pitchFamily="2" charset="0"/>
            </a:endParaRPr>
          </a:p>
        </p:txBody>
      </p:sp>
      <p:sp>
        <p:nvSpPr>
          <p:cNvPr id="2" name="Title 1">
            <a:extLst>
              <a:ext uri="{FF2B5EF4-FFF2-40B4-BE49-F238E27FC236}">
                <a16:creationId xmlns:a16="http://schemas.microsoft.com/office/drawing/2014/main" id="{E74CDE39-9B9F-4D18-B0CF-0CE417B3D80C}"/>
              </a:ext>
            </a:extLst>
          </p:cNvPr>
          <p:cNvSpPr>
            <a:spLocks noGrp="1"/>
          </p:cNvSpPr>
          <p:nvPr>
            <p:ph type="ctrTitle"/>
          </p:nvPr>
        </p:nvSpPr>
        <p:spPr>
          <a:xfrm>
            <a:off x="701040" y="2611119"/>
            <a:ext cx="10038080" cy="898843"/>
          </a:xfrm>
        </p:spPr>
        <p:txBody>
          <a:bodyPr anchor="ctr">
            <a:normAutofit/>
          </a:bodyPr>
          <a:lstStyle>
            <a:lvl1pPr algn="l">
              <a:defRPr sz="4800">
                <a:solidFill>
                  <a:schemeClr val="bg1"/>
                </a:solidFill>
              </a:defRPr>
            </a:lvl1pPr>
          </a:lstStyle>
          <a:p>
            <a:r>
              <a:rPr lang="en-US"/>
              <a:t>Click to edit Master title style</a:t>
            </a:r>
            <a:endParaRPr lang="en-IL"/>
          </a:p>
        </p:txBody>
      </p:sp>
      <p:sp>
        <p:nvSpPr>
          <p:cNvPr id="3" name="Subtitle 2">
            <a:extLst>
              <a:ext uri="{FF2B5EF4-FFF2-40B4-BE49-F238E27FC236}">
                <a16:creationId xmlns:a16="http://schemas.microsoft.com/office/drawing/2014/main" id="{BCD281EE-D379-4B69-B10E-3884A167CA88}"/>
              </a:ext>
            </a:extLst>
          </p:cNvPr>
          <p:cNvSpPr>
            <a:spLocks noGrp="1"/>
          </p:cNvSpPr>
          <p:nvPr>
            <p:ph type="subTitle" idx="1"/>
          </p:nvPr>
        </p:nvSpPr>
        <p:spPr>
          <a:xfrm>
            <a:off x="701040" y="5603558"/>
            <a:ext cx="10058400" cy="634682"/>
          </a:xfrm>
        </p:spPr>
        <p:txBody>
          <a:bodyPr anchor="ct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p:txBody>
          <a:bodyPr/>
          <a:lstStyle>
            <a:lvl1pPr>
              <a:defRPr>
                <a:solidFill>
                  <a:schemeClr val="bg1"/>
                </a:solidFill>
              </a:defRPr>
            </a:lvl1pPr>
          </a:lstStyle>
          <a:p>
            <a:fld id="{712F0AA1-B41E-453C-AA68-A0FBC7A44F75}" type="slidenum">
              <a:rPr lang="en-IL" smtClean="0"/>
              <a:pPr/>
              <a:t>‹#›</a:t>
            </a:fld>
            <a:endParaRPr lang="en-IL"/>
          </a:p>
        </p:txBody>
      </p:sp>
      <p:pic>
        <p:nvPicPr>
          <p:cNvPr id="13" name="Picture 12">
            <a:extLst>
              <a:ext uri="{FF2B5EF4-FFF2-40B4-BE49-F238E27FC236}">
                <a16:creationId xmlns:a16="http://schemas.microsoft.com/office/drawing/2014/main" id="{D3BB83AE-7C41-4F1D-AD14-85242CE1CBF6}"/>
              </a:ext>
            </a:extLst>
          </p:cNvPr>
          <p:cNvPicPr>
            <a:picLocks noChangeAspect="1"/>
          </p:cNvPicPr>
          <p:nvPr userDrawn="1"/>
        </p:nvPicPr>
        <p:blipFill>
          <a:blip r:embed="rId2"/>
          <a:stretch>
            <a:fillRect/>
          </a:stretch>
        </p:blipFill>
        <p:spPr>
          <a:xfrm>
            <a:off x="792000" y="720000"/>
            <a:ext cx="1073872" cy="527710"/>
          </a:xfrm>
          <a:prstGeom prst="rect">
            <a:avLst/>
          </a:prstGeom>
        </p:spPr>
      </p:pic>
    </p:spTree>
    <p:extLst>
      <p:ext uri="{BB962C8B-B14F-4D97-AF65-F5344CB8AC3E}">
        <p14:creationId xmlns:p14="http://schemas.microsoft.com/office/powerpoint/2010/main" val="221489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4038600" y="6356350"/>
            <a:ext cx="4114800" cy="365125"/>
          </a:xfrm>
          <a:prstGeom prst="rect">
            <a:avLst/>
          </a:prstGeom>
        </p:spPr>
        <p:txBody>
          <a:bodyPr/>
          <a:lstStyle>
            <a:lvl1pPr>
              <a:defRPr b="0" i="0">
                <a:latin typeface="Helvetica" pitchFamily="2" charset="0"/>
              </a:defRPr>
            </a:lvl1p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421258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8476-1C76-45C1-B35C-78CEEDB093CA}"/>
              </a:ext>
            </a:extLst>
          </p:cNvPr>
          <p:cNvSpPr>
            <a:spLocks noGrp="1"/>
          </p:cNvSpPr>
          <p:nvPr>
            <p:ph type="title" hasCustomPrompt="1"/>
          </p:nvPr>
        </p:nvSpPr>
        <p:spPr>
          <a:xfrm>
            <a:off x="831850" y="2979739"/>
            <a:ext cx="2114550" cy="738822"/>
          </a:xfrm>
        </p:spPr>
        <p:txBody>
          <a:bodyPr anchor="ctr">
            <a:normAutofit/>
          </a:bodyPr>
          <a:lstStyle>
            <a:lvl1pPr>
              <a:defRPr sz="3000">
                <a:solidFill>
                  <a:srgbClr val="014FF7"/>
                </a:solidFill>
              </a:defRPr>
            </a:lvl1pPr>
          </a:lstStyle>
          <a:p>
            <a:r>
              <a:rPr lang="en-US"/>
              <a:t>Agenda</a:t>
            </a:r>
            <a:endParaRPr lang="en-IL"/>
          </a:p>
        </p:txBody>
      </p:sp>
      <p:sp>
        <p:nvSpPr>
          <p:cNvPr id="4" name="Date Placeholder 3">
            <a:extLst>
              <a:ext uri="{FF2B5EF4-FFF2-40B4-BE49-F238E27FC236}">
                <a16:creationId xmlns:a16="http://schemas.microsoft.com/office/drawing/2014/main" id="{8138F311-7DC5-4DD4-8D00-0CE610699153}"/>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3941BF03-A70E-46CA-B107-BF8F9513AAFB}"/>
              </a:ext>
            </a:extLst>
          </p:cNvPr>
          <p:cNvSpPr>
            <a:spLocks noGrp="1"/>
          </p:cNvSpPr>
          <p:nvPr>
            <p:ph type="sldNum" sz="quarter" idx="12"/>
          </p:nvPr>
        </p:nvSpPr>
        <p:spPr/>
        <p:txBody>
          <a:bodyPr/>
          <a:lstStyle/>
          <a:p>
            <a:fld id="{712F0AA1-B41E-453C-AA68-A0FBC7A44F75}" type="slidenum">
              <a:rPr lang="en-IL" smtClean="0"/>
              <a:t>‹#›</a:t>
            </a:fld>
            <a:endParaRPr lang="en-IL"/>
          </a:p>
        </p:txBody>
      </p:sp>
      <p:cxnSp>
        <p:nvCxnSpPr>
          <p:cNvPr id="7" name="Straight Connector 6">
            <a:extLst>
              <a:ext uri="{FF2B5EF4-FFF2-40B4-BE49-F238E27FC236}">
                <a16:creationId xmlns:a16="http://schemas.microsoft.com/office/drawing/2014/main" id="{5B6A1998-FDEA-46BA-801A-36509AA487CF}"/>
              </a:ext>
            </a:extLst>
          </p:cNvPr>
          <p:cNvCxnSpPr>
            <a:cxnSpLocks/>
          </p:cNvCxnSpPr>
          <p:nvPr userDrawn="1"/>
        </p:nvCxnSpPr>
        <p:spPr>
          <a:xfrm>
            <a:off x="3512907" y="893460"/>
            <a:ext cx="0" cy="5668778"/>
          </a:xfrm>
          <a:prstGeom prst="line">
            <a:avLst/>
          </a:prstGeom>
          <a:ln>
            <a:solidFill>
              <a:srgbClr val="014FF7"/>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C41D2-2FC3-48D9-9E63-CB6E5008E402}"/>
              </a:ext>
            </a:extLst>
          </p:cNvPr>
          <p:cNvSpPr>
            <a:spLocks noGrp="1"/>
          </p:cNvSpPr>
          <p:nvPr>
            <p:ph idx="1"/>
          </p:nvPr>
        </p:nvSpPr>
        <p:spPr>
          <a:xfrm>
            <a:off x="5034280" y="1266825"/>
            <a:ext cx="4343400" cy="755015"/>
          </a:xfrm>
        </p:spPr>
        <p:txBody>
          <a:body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EF3BAC8C-11EE-4FBE-B06B-4A724F598438}"/>
              </a:ext>
            </a:extLst>
          </p:cNvPr>
          <p:cNvSpPr>
            <a:spLocks noGrp="1"/>
          </p:cNvSpPr>
          <p:nvPr>
            <p:ph idx="13"/>
          </p:nvPr>
        </p:nvSpPr>
        <p:spPr>
          <a:xfrm>
            <a:off x="5034280" y="2563918"/>
            <a:ext cx="4343400" cy="755015"/>
          </a:xfrm>
        </p:spPr>
        <p:txBody>
          <a:body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6946755B-8558-41E0-981A-654BC50B28B2}"/>
              </a:ext>
            </a:extLst>
          </p:cNvPr>
          <p:cNvSpPr>
            <a:spLocks noGrp="1"/>
          </p:cNvSpPr>
          <p:nvPr>
            <p:ph idx="14"/>
          </p:nvPr>
        </p:nvSpPr>
        <p:spPr>
          <a:xfrm>
            <a:off x="5034280" y="3810211"/>
            <a:ext cx="4343400" cy="755015"/>
          </a:xfrm>
        </p:spPr>
        <p:txBody>
          <a:bodyPr/>
          <a:lstStyle/>
          <a:p>
            <a:pPr lvl="0"/>
            <a:r>
              <a:rPr lang="en-US"/>
              <a:t>Click to edit Master text styles</a:t>
            </a:r>
          </a:p>
          <a:p>
            <a:pPr lvl="1"/>
            <a:r>
              <a:rPr lang="en-US"/>
              <a:t>Second level</a:t>
            </a:r>
          </a:p>
        </p:txBody>
      </p:sp>
      <p:sp>
        <p:nvSpPr>
          <p:cNvPr id="11" name="Content Placeholder 2">
            <a:extLst>
              <a:ext uri="{FF2B5EF4-FFF2-40B4-BE49-F238E27FC236}">
                <a16:creationId xmlns:a16="http://schemas.microsoft.com/office/drawing/2014/main" id="{E0C53BFF-647E-4A10-BC79-64477BBAA229}"/>
              </a:ext>
            </a:extLst>
          </p:cNvPr>
          <p:cNvSpPr>
            <a:spLocks noGrp="1"/>
          </p:cNvSpPr>
          <p:nvPr>
            <p:ph idx="15"/>
          </p:nvPr>
        </p:nvSpPr>
        <p:spPr>
          <a:xfrm>
            <a:off x="5034280" y="5086985"/>
            <a:ext cx="4343400" cy="755015"/>
          </a:xfrm>
        </p:spPr>
        <p:txBody>
          <a:bodyPr/>
          <a:lstStyle/>
          <a:p>
            <a:pPr lvl="0"/>
            <a:r>
              <a:rPr lang="en-US"/>
              <a:t>Click to edit Master text styles</a:t>
            </a:r>
          </a:p>
          <a:p>
            <a:pPr lvl="1"/>
            <a:r>
              <a:rPr lang="en-US"/>
              <a:t>Second level</a:t>
            </a:r>
          </a:p>
        </p:txBody>
      </p:sp>
      <p:sp>
        <p:nvSpPr>
          <p:cNvPr id="12" name="Oval 11">
            <a:extLst>
              <a:ext uri="{FF2B5EF4-FFF2-40B4-BE49-F238E27FC236}">
                <a16:creationId xmlns:a16="http://schemas.microsoft.com/office/drawing/2014/main" id="{B1294BEE-8E64-49EA-9654-43508CB4437E}"/>
              </a:ext>
            </a:extLst>
          </p:cNvPr>
          <p:cNvSpPr/>
          <p:nvPr userDrawn="1"/>
        </p:nvSpPr>
        <p:spPr>
          <a:xfrm>
            <a:off x="3960526" y="1148120"/>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3" name="Oval 12">
            <a:extLst>
              <a:ext uri="{FF2B5EF4-FFF2-40B4-BE49-F238E27FC236}">
                <a16:creationId xmlns:a16="http://schemas.microsoft.com/office/drawing/2014/main" id="{F3A704EE-8490-47B3-B08B-0F6E35BE4377}"/>
              </a:ext>
            </a:extLst>
          </p:cNvPr>
          <p:cNvSpPr/>
          <p:nvPr userDrawn="1"/>
        </p:nvSpPr>
        <p:spPr>
          <a:xfrm>
            <a:off x="3960526" y="242866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4" name="Oval 13">
            <a:extLst>
              <a:ext uri="{FF2B5EF4-FFF2-40B4-BE49-F238E27FC236}">
                <a16:creationId xmlns:a16="http://schemas.microsoft.com/office/drawing/2014/main" id="{1263A90B-EE03-44A3-BE75-149B99ED4605}"/>
              </a:ext>
            </a:extLst>
          </p:cNvPr>
          <p:cNvSpPr/>
          <p:nvPr userDrawn="1"/>
        </p:nvSpPr>
        <p:spPr>
          <a:xfrm>
            <a:off x="3960526" y="3709204"/>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5" name="Oval 14">
            <a:extLst>
              <a:ext uri="{FF2B5EF4-FFF2-40B4-BE49-F238E27FC236}">
                <a16:creationId xmlns:a16="http://schemas.microsoft.com/office/drawing/2014/main" id="{0E1B8732-3282-4A48-B9E5-CCC69D407864}"/>
              </a:ext>
            </a:extLst>
          </p:cNvPr>
          <p:cNvSpPr/>
          <p:nvPr userDrawn="1"/>
        </p:nvSpPr>
        <p:spPr>
          <a:xfrm>
            <a:off x="3960526" y="4989745"/>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6" name="Content Placeholder 2">
            <a:extLst>
              <a:ext uri="{FF2B5EF4-FFF2-40B4-BE49-F238E27FC236}">
                <a16:creationId xmlns:a16="http://schemas.microsoft.com/office/drawing/2014/main" id="{E131ED32-13B8-4F5A-999B-23FE89F8D92C}"/>
              </a:ext>
            </a:extLst>
          </p:cNvPr>
          <p:cNvSpPr>
            <a:spLocks noGrp="1"/>
          </p:cNvSpPr>
          <p:nvPr>
            <p:ph idx="16" hasCustomPrompt="1"/>
          </p:nvPr>
        </p:nvSpPr>
        <p:spPr>
          <a:xfrm>
            <a:off x="4027971" y="1368425"/>
            <a:ext cx="655320" cy="379095"/>
          </a:xfrm>
        </p:spPr>
        <p:txBody>
          <a:bodyPr>
            <a:normAutofit/>
          </a:bodyPr>
          <a:lstStyle>
            <a:lvl1pPr algn="ctr">
              <a:defRPr sz="2400">
                <a:solidFill>
                  <a:srgbClr val="0254EC"/>
                </a:solidFill>
              </a:defRPr>
            </a:lvl1pPr>
          </a:lstStyle>
          <a:p>
            <a:pPr lvl="0"/>
            <a:r>
              <a:rPr lang="en-US"/>
              <a:t>01</a:t>
            </a:r>
          </a:p>
        </p:txBody>
      </p:sp>
      <p:sp>
        <p:nvSpPr>
          <p:cNvPr id="17" name="Content Placeholder 2">
            <a:extLst>
              <a:ext uri="{FF2B5EF4-FFF2-40B4-BE49-F238E27FC236}">
                <a16:creationId xmlns:a16="http://schemas.microsoft.com/office/drawing/2014/main" id="{7C2F903F-B6FE-4BD9-853D-981BC2F721F9}"/>
              </a:ext>
            </a:extLst>
          </p:cNvPr>
          <p:cNvSpPr>
            <a:spLocks noGrp="1"/>
          </p:cNvSpPr>
          <p:nvPr>
            <p:ph idx="17" hasCustomPrompt="1"/>
          </p:nvPr>
        </p:nvSpPr>
        <p:spPr>
          <a:xfrm>
            <a:off x="4027971" y="2655358"/>
            <a:ext cx="655320" cy="379095"/>
          </a:xfrm>
        </p:spPr>
        <p:txBody>
          <a:bodyPr>
            <a:normAutofit/>
          </a:bodyPr>
          <a:lstStyle>
            <a:lvl1pPr algn="ctr">
              <a:defRPr sz="2400">
                <a:solidFill>
                  <a:srgbClr val="0254EC"/>
                </a:solidFill>
              </a:defRPr>
            </a:lvl1pPr>
          </a:lstStyle>
          <a:p>
            <a:pPr lvl="0"/>
            <a:r>
              <a:rPr lang="en-US"/>
              <a:t>01</a:t>
            </a:r>
          </a:p>
        </p:txBody>
      </p:sp>
      <p:sp>
        <p:nvSpPr>
          <p:cNvPr id="18" name="Content Placeholder 2">
            <a:extLst>
              <a:ext uri="{FF2B5EF4-FFF2-40B4-BE49-F238E27FC236}">
                <a16:creationId xmlns:a16="http://schemas.microsoft.com/office/drawing/2014/main" id="{AD9CCC32-3A23-4211-89EF-37104D2749CD}"/>
              </a:ext>
            </a:extLst>
          </p:cNvPr>
          <p:cNvSpPr>
            <a:spLocks noGrp="1"/>
          </p:cNvSpPr>
          <p:nvPr>
            <p:ph idx="18" hasCustomPrompt="1"/>
          </p:nvPr>
        </p:nvSpPr>
        <p:spPr>
          <a:xfrm>
            <a:off x="4027971" y="3942291"/>
            <a:ext cx="655320" cy="379095"/>
          </a:xfrm>
        </p:spPr>
        <p:txBody>
          <a:bodyPr>
            <a:normAutofit/>
          </a:bodyPr>
          <a:lstStyle>
            <a:lvl1pPr algn="ctr">
              <a:defRPr sz="2400">
                <a:solidFill>
                  <a:srgbClr val="0254EC"/>
                </a:solidFill>
              </a:defRPr>
            </a:lvl1pPr>
          </a:lstStyle>
          <a:p>
            <a:pPr lvl="0"/>
            <a:r>
              <a:rPr lang="en-US"/>
              <a:t>01</a:t>
            </a:r>
          </a:p>
        </p:txBody>
      </p:sp>
      <p:sp>
        <p:nvSpPr>
          <p:cNvPr id="19" name="Content Placeholder 2">
            <a:extLst>
              <a:ext uri="{FF2B5EF4-FFF2-40B4-BE49-F238E27FC236}">
                <a16:creationId xmlns:a16="http://schemas.microsoft.com/office/drawing/2014/main" id="{53009CB1-B4BE-407C-B3F0-B014927DCF9F}"/>
              </a:ext>
            </a:extLst>
          </p:cNvPr>
          <p:cNvSpPr>
            <a:spLocks noGrp="1"/>
          </p:cNvSpPr>
          <p:nvPr>
            <p:ph idx="19" hasCustomPrompt="1"/>
          </p:nvPr>
        </p:nvSpPr>
        <p:spPr>
          <a:xfrm>
            <a:off x="4027971" y="5229225"/>
            <a:ext cx="655320" cy="379095"/>
          </a:xfrm>
        </p:spPr>
        <p:txBody>
          <a:bodyPr>
            <a:normAutofit/>
          </a:bodyPr>
          <a:lstStyle>
            <a:lvl1pPr algn="ctr">
              <a:defRPr sz="2400">
                <a:solidFill>
                  <a:srgbClr val="0254EC"/>
                </a:solidFill>
              </a:defRPr>
            </a:lvl1pPr>
          </a:lstStyle>
          <a:p>
            <a:pPr lvl="0"/>
            <a:r>
              <a:rPr lang="en-US"/>
              <a:t>01</a:t>
            </a:r>
          </a:p>
        </p:txBody>
      </p:sp>
    </p:spTree>
    <p:extLst>
      <p:ext uri="{BB962C8B-B14F-4D97-AF65-F5344CB8AC3E}">
        <p14:creationId xmlns:p14="http://schemas.microsoft.com/office/powerpoint/2010/main" val="327791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userDrawn="1"/>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0" i="0">
              <a:latin typeface="Helvetica" pitchFamily="2" charset="0"/>
            </a:endParaRPr>
          </a:p>
        </p:txBody>
      </p:sp>
      <p:sp>
        <p:nvSpPr>
          <p:cNvPr id="2" name="Title 1">
            <a:extLst>
              <a:ext uri="{FF2B5EF4-FFF2-40B4-BE49-F238E27FC236}">
                <a16:creationId xmlns:a16="http://schemas.microsoft.com/office/drawing/2014/main" id="{E74CDE39-9B9F-4D18-B0CF-0CE417B3D80C}"/>
              </a:ext>
            </a:extLst>
          </p:cNvPr>
          <p:cNvSpPr>
            <a:spLocks noGrp="1"/>
          </p:cNvSpPr>
          <p:nvPr>
            <p:ph type="ctrTitle" hasCustomPrompt="1"/>
          </p:nvPr>
        </p:nvSpPr>
        <p:spPr>
          <a:xfrm>
            <a:off x="538480" y="2979579"/>
            <a:ext cx="10038080" cy="898843"/>
          </a:xfrm>
        </p:spPr>
        <p:txBody>
          <a:bodyPr anchor="ctr">
            <a:normAutofit/>
          </a:bodyPr>
          <a:lstStyle>
            <a:lvl1pPr algn="l">
              <a:defRPr sz="3600">
                <a:solidFill>
                  <a:schemeClr val="bg1"/>
                </a:solidFill>
              </a:defRPr>
            </a:lvl1pPr>
          </a:lstStyle>
          <a:p>
            <a:r>
              <a:rPr lang="en-US"/>
              <a:t>Transition slide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a:xfrm>
            <a:off x="690880" y="6356350"/>
            <a:ext cx="482600" cy="365125"/>
          </a:xfrm>
        </p:spPr>
        <p:txBody>
          <a:bodyPr/>
          <a:lstStyle>
            <a:lvl1pPr>
              <a:defRPr>
                <a:solidFill>
                  <a:schemeClr val="bg1"/>
                </a:solidFill>
              </a:defRPr>
            </a:lvl1pPr>
          </a:lstStyle>
          <a:p>
            <a:fld id="{712F0AA1-B41E-453C-AA68-A0FBC7A44F75}" type="slidenum">
              <a:rPr lang="en-IL" smtClean="0"/>
              <a:pPr/>
              <a:t>‹#›</a:t>
            </a:fld>
            <a:endParaRPr lang="en-IL"/>
          </a:p>
        </p:txBody>
      </p:sp>
      <p:pic>
        <p:nvPicPr>
          <p:cNvPr id="13" name="Graphic 12">
            <a:extLst>
              <a:ext uri="{FF2B5EF4-FFF2-40B4-BE49-F238E27FC236}">
                <a16:creationId xmlns:a16="http://schemas.microsoft.com/office/drawing/2014/main" id="{B9461ABE-BF76-4A30-91D7-0656717B20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188" y="6378900"/>
            <a:ext cx="562019" cy="277779"/>
          </a:xfrm>
          <a:prstGeom prst="rect">
            <a:avLst/>
          </a:prstGeom>
        </p:spPr>
      </p:pic>
    </p:spTree>
    <p:extLst>
      <p:ext uri="{BB962C8B-B14F-4D97-AF65-F5344CB8AC3E}">
        <p14:creationId xmlns:p14="http://schemas.microsoft.com/office/powerpoint/2010/main" val="107149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1591945"/>
            <a:ext cx="10515600" cy="306133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hasCustomPrompt="1"/>
          </p:nvPr>
        </p:nvSpPr>
        <p:spPr>
          <a:xfrm>
            <a:off x="6827520" y="4822825"/>
            <a:ext cx="4536440" cy="1090295"/>
          </a:xfrm>
        </p:spPr>
        <p:txBody>
          <a:bodyPr>
            <a:normAutofit/>
          </a:bodyPr>
          <a:lstStyle>
            <a:lvl1pPr>
              <a:lnSpc>
                <a:spcPct val="150000"/>
              </a:lnSpc>
              <a:defRPr sz="14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Tree>
    <p:extLst>
      <p:ext uri="{BB962C8B-B14F-4D97-AF65-F5344CB8AC3E}">
        <p14:creationId xmlns:p14="http://schemas.microsoft.com/office/powerpoint/2010/main" val="374471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a:xfrm>
            <a:off x="838200" y="2834005"/>
            <a:ext cx="4424680" cy="559435"/>
          </a:xfrm>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3664585"/>
            <a:ext cx="4433756" cy="125285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p:nvPr>
        </p:nvSpPr>
        <p:spPr>
          <a:xfrm>
            <a:off x="5506720" y="589280"/>
            <a:ext cx="6035040" cy="5496559"/>
          </a:xfrm>
        </p:spPr>
        <p:txBody>
          <a:bodyPr>
            <a:normAutofit/>
          </a:bodyPr>
          <a:lstStyle>
            <a:lvl1pPr>
              <a:lnSpc>
                <a:spcPct val="150000"/>
              </a:lnSpc>
              <a:defRPr sz="1400" b="0"/>
            </a:lvl1pPr>
          </a:lstStyle>
          <a:p>
            <a:pPr lvl="0"/>
            <a:endParaRPr lang="en-US"/>
          </a:p>
        </p:txBody>
      </p:sp>
    </p:spTree>
    <p:extLst>
      <p:ext uri="{BB962C8B-B14F-4D97-AF65-F5344CB8AC3E}">
        <p14:creationId xmlns:p14="http://schemas.microsoft.com/office/powerpoint/2010/main" val="2566628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Internal content slide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4038600" y="6356350"/>
            <a:ext cx="4114800" cy="365125"/>
          </a:xfrm>
          <a:prstGeom prst="rect">
            <a:avLst/>
          </a:prstGeom>
        </p:spPr>
        <p:txBody>
          <a:bodyPr/>
          <a:lstStyle>
            <a:lvl1pPr>
              <a:defRPr b="0" i="0">
                <a:latin typeface="Helvetica" pitchFamily="2" charset="0"/>
              </a:defRPr>
            </a:lvl1p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Rectangle 6">
            <a:extLst>
              <a:ext uri="{FF2B5EF4-FFF2-40B4-BE49-F238E27FC236}">
                <a16:creationId xmlns:a16="http://schemas.microsoft.com/office/drawing/2014/main" id="{DFED94C7-33E7-8B4C-BA05-871EEC8E5D09}"/>
              </a:ext>
            </a:extLst>
          </p:cNvPr>
          <p:cNvSpPr/>
          <p:nvPr userDrawn="1"/>
        </p:nvSpPr>
        <p:spPr>
          <a:xfrm>
            <a:off x="0" y="1"/>
            <a:ext cx="12192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a:latin typeface="Helvetica" pitchFamily="2" charset="0"/>
              </a:rPr>
              <a:t>INTERNAL CONTENT</a:t>
            </a:r>
          </a:p>
        </p:txBody>
      </p:sp>
      <p:sp>
        <p:nvSpPr>
          <p:cNvPr id="10" name="TextBox 9">
            <a:extLst>
              <a:ext uri="{FF2B5EF4-FFF2-40B4-BE49-F238E27FC236}">
                <a16:creationId xmlns:a16="http://schemas.microsoft.com/office/drawing/2014/main" id="{CF670B71-C8C9-AF48-96A6-1E693E303104}"/>
              </a:ext>
            </a:extLst>
          </p:cNvPr>
          <p:cNvSpPr txBox="1"/>
          <p:nvPr userDrawn="1"/>
        </p:nvSpPr>
        <p:spPr>
          <a:xfrm>
            <a:off x="2685492" y="6433644"/>
            <a:ext cx="21684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2">
                    <a:lumMod val="90000"/>
                  </a:schemeClr>
                </a:solidFill>
                <a:latin typeface="Helvetica"/>
              </a:rPr>
              <a:t>|  internal content</a:t>
            </a:r>
            <a:endParaRPr lang="en-US" sz="1200" b="0" i="0">
              <a:solidFill>
                <a:schemeClr val="bg2">
                  <a:lumMod val="90000"/>
                </a:schemeClr>
              </a:solidFill>
              <a:latin typeface="Helvetica" pitchFamily="2" charset="0"/>
            </a:endParaRPr>
          </a:p>
        </p:txBody>
      </p:sp>
    </p:spTree>
    <p:extLst>
      <p:ext uri="{BB962C8B-B14F-4D97-AF65-F5344CB8AC3E}">
        <p14:creationId xmlns:p14="http://schemas.microsoft.com/office/powerpoint/2010/main" val="379035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TextBox 6">
            <a:extLst>
              <a:ext uri="{FF2B5EF4-FFF2-40B4-BE49-F238E27FC236}">
                <a16:creationId xmlns:a16="http://schemas.microsoft.com/office/drawing/2014/main" id="{87C1B362-1B85-9A4B-9EA0-E5E869B34564}"/>
              </a:ext>
            </a:extLst>
          </p:cNvPr>
          <p:cNvSpPr txBox="1"/>
          <p:nvPr/>
        </p:nvSpPr>
        <p:spPr>
          <a:xfrm>
            <a:off x="7553739" y="-37106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9269915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413A669-04D4-4936-A5C4-51476099938D}"/>
              </a:ext>
            </a:extLst>
          </p:cNvPr>
          <p:cNvSpPr>
            <a:spLocks noGrp="1"/>
          </p:cNvSpPr>
          <p:nvPr>
            <p:ph sz="half" idx="1" hasCustomPrompt="1"/>
          </p:nvPr>
        </p:nvSpPr>
        <p:spPr>
          <a:xfrm>
            <a:off x="3357880" y="2577465"/>
            <a:ext cx="3225800" cy="795655"/>
          </a:xfrm>
        </p:spPr>
        <p:txBody>
          <a:bodyPr/>
          <a:lstStyle>
            <a:lvl1pPr>
              <a:defRPr/>
            </a:lvl1pPr>
          </a:lstStyle>
          <a:p>
            <a:pPr lvl="0"/>
            <a:r>
              <a:rPr lang="en-US"/>
              <a:t>Point One</a:t>
            </a:r>
          </a:p>
          <a:p>
            <a:pPr lvl="1"/>
            <a:r>
              <a:rPr lang="en-US"/>
              <a:t>Second level</a:t>
            </a:r>
          </a:p>
          <a:p>
            <a:pPr lvl="2"/>
            <a:r>
              <a:rPr lang="en-US"/>
              <a:t>Third level</a:t>
            </a:r>
            <a:endParaRPr lang="en-IL"/>
          </a:p>
        </p:txBody>
      </p:sp>
      <p:sp>
        <p:nvSpPr>
          <p:cNvPr id="4" name="Content Placeholder 3">
            <a:extLst>
              <a:ext uri="{FF2B5EF4-FFF2-40B4-BE49-F238E27FC236}">
                <a16:creationId xmlns:a16="http://schemas.microsoft.com/office/drawing/2014/main" id="{1689385F-412F-4A05-9483-B5234B673B5D}"/>
              </a:ext>
            </a:extLst>
          </p:cNvPr>
          <p:cNvSpPr>
            <a:spLocks noGrp="1"/>
          </p:cNvSpPr>
          <p:nvPr>
            <p:ph sz="half" idx="2" hasCustomPrompt="1"/>
          </p:nvPr>
        </p:nvSpPr>
        <p:spPr>
          <a:xfrm>
            <a:off x="7696200" y="2577465"/>
            <a:ext cx="3205480" cy="866775"/>
          </a:xfrm>
        </p:spPr>
        <p:txBody>
          <a:bodyPr/>
          <a:lstStyle>
            <a:lvl1pPr>
              <a:defRPr/>
            </a:lvl1pPr>
          </a:lstStyle>
          <a:p>
            <a:pPr lvl="0"/>
            <a:r>
              <a:rPr lang="en-US"/>
              <a:t>Point Two</a:t>
            </a:r>
          </a:p>
          <a:p>
            <a:pPr lvl="1"/>
            <a:r>
              <a:rPr lang="en-US"/>
              <a:t>Second level</a:t>
            </a:r>
          </a:p>
          <a:p>
            <a:pPr lvl="2"/>
            <a:r>
              <a:rPr lang="en-US"/>
              <a:t>Third level</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3378200" y="4172585"/>
            <a:ext cx="3225800" cy="846455"/>
          </a:xfrm>
        </p:spPr>
        <p:txBody>
          <a:bodyPr/>
          <a:lstStyle>
            <a:lvl1pPr>
              <a:defRPr/>
            </a:lvl1pPr>
          </a:lstStyle>
          <a:p>
            <a:pPr lvl="0"/>
            <a:r>
              <a:rPr lang="en-US"/>
              <a:t>Point Three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172585"/>
            <a:ext cx="3205480" cy="846455"/>
          </a:xfrm>
        </p:spPr>
        <p:txBody>
          <a:bodyPr/>
          <a:lstStyle>
            <a:lvl1pPr>
              <a:defRPr/>
            </a:lvl1pPr>
          </a:lstStyle>
          <a:p>
            <a:pPr lvl="0"/>
            <a:r>
              <a:rPr lang="en-US"/>
              <a:t>Point Four</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1" name="Oval 10">
            <a:extLst>
              <a:ext uri="{FF2B5EF4-FFF2-40B4-BE49-F238E27FC236}">
                <a16:creationId xmlns:a16="http://schemas.microsoft.com/office/drawing/2014/main" id="{F42060E2-747F-4816-B4A4-415C9247867C}"/>
              </a:ext>
            </a:extLst>
          </p:cNvPr>
          <p:cNvSpPr/>
          <p:nvPr userDrawn="1"/>
        </p:nvSpPr>
        <p:spPr>
          <a:xfrm>
            <a:off x="6807101" y="421459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1"/>
                </a:solidFill>
                <a:latin typeface="Helvetica"/>
                <a:cs typeface="Helvetica"/>
              </a:rPr>
              <a:t>04</a:t>
            </a:r>
            <a:endParaRPr lang="en-US" sz="2400" b="1">
              <a:solidFill>
                <a:schemeClr val="accent1"/>
              </a:solidFill>
              <a:latin typeface="Helvetica" pitchFamily="2" charset="0"/>
              <a:cs typeface="Helvetica"/>
            </a:endParaRPr>
          </a:p>
        </p:txBody>
      </p:sp>
      <p:sp>
        <p:nvSpPr>
          <p:cNvPr id="12" name="Oval 11">
            <a:extLst>
              <a:ext uri="{FF2B5EF4-FFF2-40B4-BE49-F238E27FC236}">
                <a16:creationId xmlns:a16="http://schemas.microsoft.com/office/drawing/2014/main" id="{02F65355-77A1-41DB-BBE0-B5BF554FE141}"/>
              </a:ext>
            </a:extLst>
          </p:cNvPr>
          <p:cNvSpPr/>
          <p:nvPr userDrawn="1"/>
        </p:nvSpPr>
        <p:spPr>
          <a:xfrm>
            <a:off x="2498607" y="4189887"/>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03</a:t>
            </a:r>
          </a:p>
        </p:txBody>
      </p:sp>
      <p:sp>
        <p:nvSpPr>
          <p:cNvPr id="13" name="Oval 12">
            <a:extLst>
              <a:ext uri="{FF2B5EF4-FFF2-40B4-BE49-F238E27FC236}">
                <a16:creationId xmlns:a16="http://schemas.microsoft.com/office/drawing/2014/main" id="{7470FD23-682A-4A61-8E08-CC0D9C537455}"/>
              </a:ext>
            </a:extLst>
          </p:cNvPr>
          <p:cNvSpPr/>
          <p:nvPr userDrawn="1"/>
        </p:nvSpPr>
        <p:spPr>
          <a:xfrm>
            <a:off x="6807101" y="2607119"/>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02</a:t>
            </a:r>
          </a:p>
        </p:txBody>
      </p:sp>
      <p:sp>
        <p:nvSpPr>
          <p:cNvPr id="14" name="Oval 13">
            <a:extLst>
              <a:ext uri="{FF2B5EF4-FFF2-40B4-BE49-F238E27FC236}">
                <a16:creationId xmlns:a16="http://schemas.microsoft.com/office/drawing/2014/main" id="{E60DEFA3-7FCC-4B3B-A12E-B3116B67E017}"/>
              </a:ext>
            </a:extLst>
          </p:cNvPr>
          <p:cNvSpPr/>
          <p:nvPr userDrawn="1"/>
        </p:nvSpPr>
        <p:spPr>
          <a:xfrm>
            <a:off x="2498607" y="2582414"/>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01</a:t>
            </a:r>
          </a:p>
        </p:txBody>
      </p:sp>
    </p:spTree>
    <p:extLst>
      <p:ext uri="{BB962C8B-B14F-4D97-AF65-F5344CB8AC3E}">
        <p14:creationId xmlns:p14="http://schemas.microsoft.com/office/powerpoint/2010/main" val="3697531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27736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518025"/>
            <a:ext cx="320548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83820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6" name="Picture Placeholder 6">
            <a:extLst>
              <a:ext uri="{FF2B5EF4-FFF2-40B4-BE49-F238E27FC236}">
                <a16:creationId xmlns:a16="http://schemas.microsoft.com/office/drawing/2014/main" id="{064B7DDB-6414-4E77-85E3-BB44E5D44E7C}"/>
              </a:ext>
            </a:extLst>
          </p:cNvPr>
          <p:cNvSpPr>
            <a:spLocks noGrp="1"/>
          </p:cNvSpPr>
          <p:nvPr>
            <p:ph type="pic" sz="quarter" idx="17"/>
          </p:nvPr>
        </p:nvSpPr>
        <p:spPr>
          <a:xfrm>
            <a:off x="93102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7" name="Picture Placeholder 6">
            <a:extLst>
              <a:ext uri="{FF2B5EF4-FFF2-40B4-BE49-F238E27FC236}">
                <a16:creationId xmlns:a16="http://schemas.microsoft.com/office/drawing/2014/main" id="{AC28F289-E66F-4C03-8572-64EE388B826E}"/>
              </a:ext>
            </a:extLst>
          </p:cNvPr>
          <p:cNvSpPr>
            <a:spLocks noGrp="1"/>
          </p:cNvSpPr>
          <p:nvPr>
            <p:ph type="pic" sz="quarter" idx="18"/>
          </p:nvPr>
        </p:nvSpPr>
        <p:spPr>
          <a:xfrm>
            <a:off x="436510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8" name="Picture Placeholder 6">
            <a:extLst>
              <a:ext uri="{FF2B5EF4-FFF2-40B4-BE49-F238E27FC236}">
                <a16:creationId xmlns:a16="http://schemas.microsoft.com/office/drawing/2014/main" id="{2209ACE3-A833-425A-9606-5FDEDB84E349}"/>
              </a:ext>
            </a:extLst>
          </p:cNvPr>
          <p:cNvSpPr>
            <a:spLocks noGrp="1"/>
          </p:cNvSpPr>
          <p:nvPr>
            <p:ph type="pic" sz="quarter" idx="19"/>
          </p:nvPr>
        </p:nvSpPr>
        <p:spPr>
          <a:xfrm>
            <a:off x="779918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Tree>
    <p:extLst>
      <p:ext uri="{BB962C8B-B14F-4D97-AF65-F5344CB8AC3E}">
        <p14:creationId xmlns:p14="http://schemas.microsoft.com/office/powerpoint/2010/main" val="407394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958080" y="4954905"/>
            <a:ext cx="3225800" cy="846455"/>
          </a:xfrm>
        </p:spPr>
        <p:txBody>
          <a:bodyPr>
            <a:normAutofit/>
          </a:bodyPr>
          <a:lstStyle>
            <a:lvl1pPr>
              <a:defRPr sz="1400"/>
            </a:lvl1pPr>
            <a:lvl2pPr>
              <a:defRPr sz="1400"/>
            </a:lvl2pPr>
            <a:lvl3pPr>
              <a:defRPr sz="1400"/>
            </a:lvl3pPr>
          </a:lstStyle>
          <a:p>
            <a:pPr lvl="0"/>
            <a:r>
              <a:rPr lang="en-US"/>
              <a:t>Speaker name</a:t>
            </a:r>
          </a:p>
          <a:p>
            <a:pPr lvl="0"/>
            <a:r>
              <a:rPr lang="en-US"/>
              <a:t>Title</a:t>
            </a:r>
          </a:p>
          <a:p>
            <a:pPr lvl="0"/>
            <a:r>
              <a:rPr lang="en-US"/>
              <a:t>Company</a:t>
            </a:r>
            <a:endParaRPr lang="en-IL"/>
          </a:p>
        </p:txBody>
      </p:sp>
      <p:sp>
        <p:nvSpPr>
          <p:cNvPr id="12" name="Freeform: Shape 11">
            <a:extLst>
              <a:ext uri="{FF2B5EF4-FFF2-40B4-BE49-F238E27FC236}">
                <a16:creationId xmlns:a16="http://schemas.microsoft.com/office/drawing/2014/main" id="{506273A4-E0E5-4214-96DE-8FBA1F5A40FE}"/>
              </a:ext>
            </a:extLst>
          </p:cNvPr>
          <p:cNvSpPr/>
          <p:nvPr userDrawn="1"/>
        </p:nvSpPr>
        <p:spPr>
          <a:xfrm>
            <a:off x="1066312" y="1478989"/>
            <a:ext cx="1110479" cy="876962"/>
          </a:xfrm>
          <a:custGeom>
            <a:avLst/>
            <a:gdLst/>
            <a:ahLst/>
            <a:cxnLst/>
            <a:rect l="l" t="t" r="r" b="b"/>
            <a:pathLst>
              <a:path w="132192" h="104394">
                <a:moveTo>
                  <a:pt x="104993" y="0"/>
                </a:moveTo>
                <a:lnTo>
                  <a:pt x="132192" y="15799"/>
                </a:lnTo>
                <a:cubicBezTo>
                  <a:pt x="120726" y="33931"/>
                  <a:pt x="114793" y="52330"/>
                  <a:pt x="114393" y="70996"/>
                </a:cubicBezTo>
                <a:lnTo>
                  <a:pt x="114393" y="104394"/>
                </a:lnTo>
                <a:lnTo>
                  <a:pt x="68596" y="104394"/>
                </a:lnTo>
                <a:lnTo>
                  <a:pt x="68596" y="74396"/>
                </a:lnTo>
                <a:cubicBezTo>
                  <a:pt x="68596" y="61863"/>
                  <a:pt x="72095" y="48497"/>
                  <a:pt x="79095" y="34298"/>
                </a:cubicBezTo>
                <a:cubicBezTo>
                  <a:pt x="86095" y="20099"/>
                  <a:pt x="94727" y="8666"/>
                  <a:pt x="104993" y="0"/>
                </a:cubicBezTo>
                <a:close/>
                <a:moveTo>
                  <a:pt x="36398" y="0"/>
                </a:moveTo>
                <a:lnTo>
                  <a:pt x="63596" y="15799"/>
                </a:lnTo>
                <a:cubicBezTo>
                  <a:pt x="52130" y="33931"/>
                  <a:pt x="46197" y="52330"/>
                  <a:pt x="45797" y="70996"/>
                </a:cubicBezTo>
                <a:lnTo>
                  <a:pt x="45797" y="104394"/>
                </a:lnTo>
                <a:lnTo>
                  <a:pt x="0" y="104394"/>
                </a:lnTo>
                <a:lnTo>
                  <a:pt x="0" y="74396"/>
                </a:lnTo>
                <a:cubicBezTo>
                  <a:pt x="0" y="61863"/>
                  <a:pt x="3500" y="48497"/>
                  <a:pt x="10499" y="34298"/>
                </a:cubicBezTo>
                <a:cubicBezTo>
                  <a:pt x="17499" y="20099"/>
                  <a:pt x="26132" y="8666"/>
                  <a:pt x="3639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Helvetica" pitchFamily="2" charset="0"/>
            </a:endParaRPr>
          </a:p>
        </p:txBody>
      </p:sp>
      <p:sp>
        <p:nvSpPr>
          <p:cNvPr id="13" name="Graphic 2">
            <a:extLst>
              <a:ext uri="{FF2B5EF4-FFF2-40B4-BE49-F238E27FC236}">
                <a16:creationId xmlns:a16="http://schemas.microsoft.com/office/drawing/2014/main" id="{4BD27F87-637D-4858-B4D5-CF2AF57ABE6E}"/>
              </a:ext>
            </a:extLst>
          </p:cNvPr>
          <p:cNvSpPr/>
          <p:nvPr userDrawn="1"/>
        </p:nvSpPr>
        <p:spPr>
          <a:xfrm>
            <a:off x="7467722" y="1627658"/>
            <a:ext cx="3358477" cy="3304554"/>
          </a:xfrm>
          <a:custGeom>
            <a:avLst/>
            <a:gdLst>
              <a:gd name="connsiteX0" fmla="*/ 1194961 w 1829058"/>
              <a:gd name="connsiteY0" fmla="*/ 634918 h 1799691"/>
              <a:gd name="connsiteX1" fmla="*/ 1810879 w 1829058"/>
              <a:gd name="connsiteY1" fmla="*/ 893848 h 1799691"/>
              <a:gd name="connsiteX2" fmla="*/ 1828674 w 1829058"/>
              <a:gd name="connsiteY2" fmla="*/ 919871 h 1799691"/>
              <a:gd name="connsiteX3" fmla="*/ 1810879 w 1829058"/>
              <a:gd name="connsiteY3" fmla="*/ 937699 h 1799691"/>
              <a:gd name="connsiteX4" fmla="*/ 1194961 w 1829058"/>
              <a:gd name="connsiteY4" fmla="*/ 1196630 h 1799691"/>
              <a:gd name="connsiteX5" fmla="*/ 942625 w 1829058"/>
              <a:gd name="connsiteY5" fmla="*/ 1781880 h 1799691"/>
              <a:gd name="connsiteX6" fmla="*/ 916151 w 1829058"/>
              <a:gd name="connsiteY6" fmla="*/ 1799212 h 1799691"/>
              <a:gd name="connsiteX7" fmla="*/ 898658 w 1829058"/>
              <a:gd name="connsiteY7" fmla="*/ 1780836 h 1799691"/>
              <a:gd name="connsiteX8" fmla="*/ 634098 w 1829058"/>
              <a:gd name="connsiteY8" fmla="*/ 1196630 h 1799691"/>
              <a:gd name="connsiteX9" fmla="*/ 18181 w 1829058"/>
              <a:gd name="connsiteY9" fmla="*/ 937699 h 1799691"/>
              <a:gd name="connsiteX10" fmla="*/ 383 w 1829058"/>
              <a:gd name="connsiteY10" fmla="*/ 911676 h 1799691"/>
              <a:gd name="connsiteX11" fmla="*/ 18181 w 1829058"/>
              <a:gd name="connsiteY11" fmla="*/ 893848 h 1799691"/>
              <a:gd name="connsiteX12" fmla="*/ 634098 w 1829058"/>
              <a:gd name="connsiteY12" fmla="*/ 634918 h 1799691"/>
              <a:gd name="connsiteX13" fmla="*/ 892688 w 1829058"/>
              <a:gd name="connsiteY13" fmla="*/ 17965 h 1799691"/>
              <a:gd name="connsiteX14" fmla="*/ 918867 w 1829058"/>
              <a:gd name="connsiteY14" fmla="*/ 431 h 1799691"/>
              <a:gd name="connsiteX15" fmla="*/ 936371 w 1829058"/>
              <a:gd name="connsiteY15" fmla="*/ 17965 h 1799691"/>
              <a:gd name="connsiteX16" fmla="*/ 1194961 w 1829058"/>
              <a:gd name="connsiteY16" fmla="*/ 634918 h 179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9058" h="1799691">
                <a:moveTo>
                  <a:pt x="1194961" y="634918"/>
                </a:moveTo>
                <a:cubicBezTo>
                  <a:pt x="1345340" y="785549"/>
                  <a:pt x="1637474" y="860818"/>
                  <a:pt x="1810879" y="893848"/>
                </a:cubicBezTo>
                <a:cubicBezTo>
                  <a:pt x="1822970" y="896111"/>
                  <a:pt x="1830939" y="907763"/>
                  <a:pt x="1828674" y="919871"/>
                </a:cubicBezTo>
                <a:cubicBezTo>
                  <a:pt x="1826987" y="928925"/>
                  <a:pt x="1819918" y="936007"/>
                  <a:pt x="1810879" y="937699"/>
                </a:cubicBezTo>
                <a:cubicBezTo>
                  <a:pt x="1637380" y="970635"/>
                  <a:pt x="1345245" y="1045998"/>
                  <a:pt x="1194961" y="1196630"/>
                </a:cubicBezTo>
                <a:cubicBezTo>
                  <a:pt x="1053395" y="1338434"/>
                  <a:pt x="978443" y="1606001"/>
                  <a:pt x="942625" y="1781880"/>
                </a:cubicBezTo>
                <a:cubicBezTo>
                  <a:pt x="940092" y="1793992"/>
                  <a:pt x="928239" y="1801746"/>
                  <a:pt x="916151" y="1799212"/>
                </a:cubicBezTo>
                <a:cubicBezTo>
                  <a:pt x="907084" y="1797304"/>
                  <a:pt x="900127" y="1789996"/>
                  <a:pt x="898658" y="1780836"/>
                </a:cubicBezTo>
                <a:cubicBezTo>
                  <a:pt x="873263" y="1616822"/>
                  <a:pt x="806934" y="1369851"/>
                  <a:pt x="634098" y="1196630"/>
                </a:cubicBezTo>
                <a:cubicBezTo>
                  <a:pt x="483719" y="1045998"/>
                  <a:pt x="191490" y="970635"/>
                  <a:pt x="18181" y="937699"/>
                </a:cubicBezTo>
                <a:cubicBezTo>
                  <a:pt x="6092" y="935437"/>
                  <a:pt x="-1876" y="923785"/>
                  <a:pt x="383" y="911676"/>
                </a:cubicBezTo>
                <a:cubicBezTo>
                  <a:pt x="2072" y="902622"/>
                  <a:pt x="9143" y="895541"/>
                  <a:pt x="18181" y="893848"/>
                </a:cubicBezTo>
                <a:cubicBezTo>
                  <a:pt x="191585" y="860818"/>
                  <a:pt x="483814" y="785549"/>
                  <a:pt x="634098" y="634918"/>
                </a:cubicBezTo>
                <a:cubicBezTo>
                  <a:pt x="784382" y="484287"/>
                  <a:pt x="859713" y="191661"/>
                  <a:pt x="892688" y="17965"/>
                </a:cubicBezTo>
                <a:cubicBezTo>
                  <a:pt x="895084" y="5882"/>
                  <a:pt x="906804" y="-1968"/>
                  <a:pt x="918867" y="431"/>
                </a:cubicBezTo>
                <a:cubicBezTo>
                  <a:pt x="927706" y="2190"/>
                  <a:pt x="934616" y="9111"/>
                  <a:pt x="936371" y="17965"/>
                </a:cubicBezTo>
                <a:cubicBezTo>
                  <a:pt x="969346" y="191661"/>
                  <a:pt x="1044583" y="484287"/>
                  <a:pt x="1194961" y="634918"/>
                </a:cubicBezTo>
                <a:close/>
              </a:path>
            </a:pathLst>
          </a:custGeom>
          <a:solidFill>
            <a:srgbClr val="014FF7"/>
          </a:solidFill>
          <a:ln w="9476" cap="flat">
            <a:noFill/>
            <a:prstDash val="solid"/>
            <a:miter/>
          </a:ln>
        </p:spPr>
        <p:txBody>
          <a:bodyPr rtlCol="0" anchor="ctr"/>
          <a:lstStyle/>
          <a:p>
            <a:endParaRPr lang="en-US" b="0" i="0">
              <a:latin typeface="Helvetica" pitchFamily="2" charset="0"/>
            </a:endParaRPr>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1173480" y="2160905"/>
            <a:ext cx="6131560" cy="2695575"/>
          </a:xfrm>
        </p:spPr>
        <p:txBody>
          <a:bodyPr>
            <a:noAutofit/>
          </a:bodyPr>
          <a:lstStyle>
            <a:lvl1pPr>
              <a:defRPr sz="3000" b="1"/>
            </a:lvl1pPr>
          </a:lstStyle>
          <a:p>
            <a:pPr lvl="0"/>
            <a:r>
              <a:rPr lang="en-US"/>
              <a:t>Quote text comes in here</a:t>
            </a:r>
          </a:p>
        </p:txBody>
      </p:sp>
    </p:spTree>
    <p:extLst>
      <p:ext uri="{BB962C8B-B14F-4D97-AF65-F5344CB8AC3E}">
        <p14:creationId xmlns:p14="http://schemas.microsoft.com/office/powerpoint/2010/main" val="140183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B141F3-C6EE-4777-B3BB-D7AFF9F3C496}"/>
              </a:ext>
            </a:extLst>
          </p:cNvPr>
          <p:cNvSpPr>
            <a:spLocks noGrp="1"/>
          </p:cNvSpPr>
          <p:nvPr>
            <p:ph sz="half" idx="2"/>
          </p:nvPr>
        </p:nvSpPr>
        <p:spPr>
          <a:xfrm>
            <a:off x="839788" y="15805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FF08B7C4-2539-42E5-9C92-6B663CCFFE48}"/>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9" name="Slide Number Placeholder 8">
            <a:extLst>
              <a:ext uri="{FF2B5EF4-FFF2-40B4-BE49-F238E27FC236}">
                <a16:creationId xmlns:a16="http://schemas.microsoft.com/office/drawing/2014/main" id="{79AE94F7-23E7-488C-A909-6EDFF1E5AC14}"/>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10" name="Title Placeholder 1">
            <a:extLst>
              <a:ext uri="{FF2B5EF4-FFF2-40B4-BE49-F238E27FC236}">
                <a16:creationId xmlns:a16="http://schemas.microsoft.com/office/drawing/2014/main" id="{C9AF5875-64CA-49AF-B333-FF16A8488988}"/>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Tree>
    <p:extLst>
      <p:ext uri="{BB962C8B-B14F-4D97-AF65-F5344CB8AC3E}">
        <p14:creationId xmlns:p14="http://schemas.microsoft.com/office/powerpoint/2010/main" val="2255504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0E4-1B22-4DA8-9B45-A6B0C5865A2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31FF023A-4E54-4C87-8E0A-493A71A2238E}"/>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Slide Number Placeholder 4">
            <a:extLst>
              <a:ext uri="{FF2B5EF4-FFF2-40B4-BE49-F238E27FC236}">
                <a16:creationId xmlns:a16="http://schemas.microsoft.com/office/drawing/2014/main" id="{9EF3635F-1D0A-4B30-B3A1-549E2944BA9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282465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737E3-9CA2-48D5-B72B-0E36BE91FC7B}"/>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4" name="Slide Number Placeholder 3">
            <a:extLst>
              <a:ext uri="{FF2B5EF4-FFF2-40B4-BE49-F238E27FC236}">
                <a16:creationId xmlns:a16="http://schemas.microsoft.com/office/drawing/2014/main" id="{4AE9280B-8E11-49F5-81D9-840237D80B0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83551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E1EB-B27A-4C64-BE18-5C243D774DA7}"/>
              </a:ext>
            </a:extLst>
          </p:cNvPr>
          <p:cNvSpPr>
            <a:spLocks noGrp="1"/>
          </p:cNvSpPr>
          <p:nvPr>
            <p:ph type="title"/>
          </p:nvPr>
        </p:nvSpPr>
        <p:spPr>
          <a:xfrm>
            <a:off x="839788" y="457200"/>
            <a:ext cx="3932237" cy="1600200"/>
          </a:xfrm>
        </p:spPr>
        <p:txBody>
          <a:bodyPr anchor="b">
            <a:normAutofit/>
          </a:bodyPr>
          <a:lstStyle>
            <a:lvl1pPr>
              <a:defRPr sz="30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9C8C1D3-5C2A-4DD0-AD56-9E22FFD00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747CCE51-DF99-4BB1-9C38-82E3B0279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9405B-0F35-4AB5-B2A8-CEE95BE34E18}"/>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C0B48EB7-4C72-4C1A-9A71-23F728325E89}"/>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632735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45B2-9D4F-46FB-AE8B-62BE72548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79DE3C77-98CF-4408-AB38-1C57AE7EB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6BC852F-2C99-4F71-B8C9-BE9E2EB75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0E157-B829-4E77-A1D4-46EB52599AE4}"/>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Footer Placeholder 5">
            <a:extLst>
              <a:ext uri="{FF2B5EF4-FFF2-40B4-BE49-F238E27FC236}">
                <a16:creationId xmlns:a16="http://schemas.microsoft.com/office/drawing/2014/main" id="{05FDB635-26AF-407D-ABC6-5A00E11688FA}"/>
              </a:ext>
            </a:extLst>
          </p:cNvPr>
          <p:cNvSpPr>
            <a:spLocks noGrp="1"/>
          </p:cNvSpPr>
          <p:nvPr>
            <p:ph type="ftr" sz="quarter" idx="11"/>
          </p:nvPr>
        </p:nvSpPr>
        <p:spPr>
          <a:xfrm>
            <a:off x="4038600" y="6356350"/>
            <a:ext cx="4114800" cy="365125"/>
          </a:xfrm>
          <a:prstGeom prst="rect">
            <a:avLst/>
          </a:prstGeom>
        </p:spPr>
        <p:txBody>
          <a:bodyPr/>
          <a:lstStyle>
            <a:lvl1pPr>
              <a:defRPr b="0" i="0">
                <a:latin typeface="Helvetica" pitchFamily="2" charset="0"/>
              </a:defRPr>
            </a:lvl1pPr>
          </a:lstStyle>
          <a:p>
            <a:endParaRPr lang="en-IL"/>
          </a:p>
        </p:txBody>
      </p:sp>
      <p:sp>
        <p:nvSpPr>
          <p:cNvPr id="7" name="Slide Number Placeholder 6">
            <a:extLst>
              <a:ext uri="{FF2B5EF4-FFF2-40B4-BE49-F238E27FC236}">
                <a16:creationId xmlns:a16="http://schemas.microsoft.com/office/drawing/2014/main" id="{8AAD45F6-7EB3-4D66-9672-BE84269F7D45}"/>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2421902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21B86-2A5A-4CF8-80E8-8F0668E963E8}" type="datetimeFigureOut">
              <a:rPr lang="ru-UA" smtClean="0"/>
              <a:t>02/16/2023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62351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21B86-2A5A-4CF8-80E8-8F0668E963E8}" type="datetimeFigureOut">
              <a:rPr lang="ru-UA" smtClean="0"/>
              <a:t>02/16/2023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47050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8476-1C76-45C1-B35C-78CEEDB093CA}"/>
              </a:ext>
            </a:extLst>
          </p:cNvPr>
          <p:cNvSpPr>
            <a:spLocks noGrp="1"/>
          </p:cNvSpPr>
          <p:nvPr>
            <p:ph type="title" hasCustomPrompt="1"/>
          </p:nvPr>
        </p:nvSpPr>
        <p:spPr>
          <a:xfrm>
            <a:off x="831850" y="2979739"/>
            <a:ext cx="2114550" cy="738822"/>
          </a:xfrm>
        </p:spPr>
        <p:txBody>
          <a:bodyPr anchor="ctr">
            <a:normAutofit/>
          </a:bodyPr>
          <a:lstStyle>
            <a:lvl1pPr>
              <a:defRPr sz="3000">
                <a:solidFill>
                  <a:srgbClr val="014FF7"/>
                </a:solidFill>
              </a:defRPr>
            </a:lvl1pPr>
          </a:lstStyle>
          <a:p>
            <a:r>
              <a:rPr lang="en-US"/>
              <a:t>Agenda</a:t>
            </a:r>
            <a:endParaRPr lang="en-IL"/>
          </a:p>
        </p:txBody>
      </p:sp>
      <p:sp>
        <p:nvSpPr>
          <p:cNvPr id="6" name="Slide Number Placeholder 5">
            <a:extLst>
              <a:ext uri="{FF2B5EF4-FFF2-40B4-BE49-F238E27FC236}">
                <a16:creationId xmlns:a16="http://schemas.microsoft.com/office/drawing/2014/main" id="{3941BF03-A70E-46CA-B107-BF8F9513AAFB}"/>
              </a:ext>
            </a:extLst>
          </p:cNvPr>
          <p:cNvSpPr>
            <a:spLocks noGrp="1"/>
          </p:cNvSpPr>
          <p:nvPr>
            <p:ph type="sldNum" sz="quarter" idx="12"/>
          </p:nvPr>
        </p:nvSpPr>
        <p:spPr/>
        <p:txBody>
          <a:bodyPr/>
          <a:lstStyle/>
          <a:p>
            <a:fld id="{712F0AA1-B41E-453C-AA68-A0FBC7A44F75}" type="slidenum">
              <a:rPr lang="en-IL" smtClean="0"/>
              <a:t>‹#›</a:t>
            </a:fld>
            <a:endParaRPr lang="en-IL"/>
          </a:p>
        </p:txBody>
      </p:sp>
      <p:cxnSp>
        <p:nvCxnSpPr>
          <p:cNvPr id="7" name="Straight Connector 6">
            <a:extLst>
              <a:ext uri="{FF2B5EF4-FFF2-40B4-BE49-F238E27FC236}">
                <a16:creationId xmlns:a16="http://schemas.microsoft.com/office/drawing/2014/main" id="{5B6A1998-FDEA-46BA-801A-36509AA487CF}"/>
              </a:ext>
            </a:extLst>
          </p:cNvPr>
          <p:cNvCxnSpPr>
            <a:cxnSpLocks/>
          </p:cNvCxnSpPr>
          <p:nvPr/>
        </p:nvCxnSpPr>
        <p:spPr>
          <a:xfrm>
            <a:off x="3512907" y="893460"/>
            <a:ext cx="0" cy="5668778"/>
          </a:xfrm>
          <a:prstGeom prst="line">
            <a:avLst/>
          </a:prstGeom>
          <a:ln>
            <a:solidFill>
              <a:srgbClr val="014FF7"/>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C41D2-2FC3-48D9-9E63-CB6E5008E402}"/>
              </a:ext>
            </a:extLst>
          </p:cNvPr>
          <p:cNvSpPr>
            <a:spLocks noGrp="1"/>
          </p:cNvSpPr>
          <p:nvPr>
            <p:ph idx="1"/>
          </p:nvPr>
        </p:nvSpPr>
        <p:spPr>
          <a:xfrm>
            <a:off x="5034280" y="1266825"/>
            <a:ext cx="4343400" cy="755015"/>
          </a:xfrm>
        </p:spPr>
        <p:txBody>
          <a:body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EF3BAC8C-11EE-4FBE-B06B-4A724F598438}"/>
              </a:ext>
            </a:extLst>
          </p:cNvPr>
          <p:cNvSpPr>
            <a:spLocks noGrp="1"/>
          </p:cNvSpPr>
          <p:nvPr>
            <p:ph idx="13"/>
          </p:nvPr>
        </p:nvSpPr>
        <p:spPr>
          <a:xfrm>
            <a:off x="5034280" y="2563918"/>
            <a:ext cx="4343400" cy="755015"/>
          </a:xfrm>
        </p:spPr>
        <p:txBody>
          <a:body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6946755B-8558-41E0-981A-654BC50B28B2}"/>
              </a:ext>
            </a:extLst>
          </p:cNvPr>
          <p:cNvSpPr>
            <a:spLocks noGrp="1"/>
          </p:cNvSpPr>
          <p:nvPr>
            <p:ph idx="14"/>
          </p:nvPr>
        </p:nvSpPr>
        <p:spPr>
          <a:xfrm>
            <a:off x="5034280" y="3810211"/>
            <a:ext cx="4343400" cy="755015"/>
          </a:xfrm>
        </p:spPr>
        <p:txBody>
          <a:bodyPr/>
          <a:lstStyle/>
          <a:p>
            <a:pPr lvl="0"/>
            <a:r>
              <a:rPr lang="en-US"/>
              <a:t>Click to edit Master text styles</a:t>
            </a:r>
          </a:p>
          <a:p>
            <a:pPr lvl="1"/>
            <a:r>
              <a:rPr lang="en-US"/>
              <a:t>Second level</a:t>
            </a:r>
          </a:p>
        </p:txBody>
      </p:sp>
      <p:sp>
        <p:nvSpPr>
          <p:cNvPr id="11" name="Content Placeholder 2">
            <a:extLst>
              <a:ext uri="{FF2B5EF4-FFF2-40B4-BE49-F238E27FC236}">
                <a16:creationId xmlns:a16="http://schemas.microsoft.com/office/drawing/2014/main" id="{E0C53BFF-647E-4A10-BC79-64477BBAA229}"/>
              </a:ext>
            </a:extLst>
          </p:cNvPr>
          <p:cNvSpPr>
            <a:spLocks noGrp="1"/>
          </p:cNvSpPr>
          <p:nvPr>
            <p:ph idx="15"/>
          </p:nvPr>
        </p:nvSpPr>
        <p:spPr>
          <a:xfrm>
            <a:off x="5034280" y="5086985"/>
            <a:ext cx="4343400" cy="755015"/>
          </a:xfrm>
        </p:spPr>
        <p:txBody>
          <a:bodyPr/>
          <a:lstStyle/>
          <a:p>
            <a:pPr lvl="0"/>
            <a:r>
              <a:rPr lang="en-US"/>
              <a:t>Click to edit Master text styles</a:t>
            </a:r>
          </a:p>
          <a:p>
            <a:pPr lvl="1"/>
            <a:r>
              <a:rPr lang="en-US"/>
              <a:t>Second level</a:t>
            </a:r>
          </a:p>
        </p:txBody>
      </p:sp>
      <p:sp>
        <p:nvSpPr>
          <p:cNvPr id="12" name="Oval 11">
            <a:extLst>
              <a:ext uri="{FF2B5EF4-FFF2-40B4-BE49-F238E27FC236}">
                <a16:creationId xmlns:a16="http://schemas.microsoft.com/office/drawing/2014/main" id="{B1294BEE-8E64-49EA-9654-43508CB4437E}"/>
              </a:ext>
            </a:extLst>
          </p:cNvPr>
          <p:cNvSpPr/>
          <p:nvPr/>
        </p:nvSpPr>
        <p:spPr>
          <a:xfrm>
            <a:off x="3960526" y="1148120"/>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3" name="Oval 12">
            <a:extLst>
              <a:ext uri="{FF2B5EF4-FFF2-40B4-BE49-F238E27FC236}">
                <a16:creationId xmlns:a16="http://schemas.microsoft.com/office/drawing/2014/main" id="{F3A704EE-8490-47B3-B08B-0F6E35BE4377}"/>
              </a:ext>
            </a:extLst>
          </p:cNvPr>
          <p:cNvSpPr/>
          <p:nvPr/>
        </p:nvSpPr>
        <p:spPr>
          <a:xfrm>
            <a:off x="3960526" y="242866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4" name="Oval 13">
            <a:extLst>
              <a:ext uri="{FF2B5EF4-FFF2-40B4-BE49-F238E27FC236}">
                <a16:creationId xmlns:a16="http://schemas.microsoft.com/office/drawing/2014/main" id="{1263A90B-EE03-44A3-BE75-149B99ED4605}"/>
              </a:ext>
            </a:extLst>
          </p:cNvPr>
          <p:cNvSpPr/>
          <p:nvPr/>
        </p:nvSpPr>
        <p:spPr>
          <a:xfrm>
            <a:off x="3960526" y="3709204"/>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5" name="Oval 14">
            <a:extLst>
              <a:ext uri="{FF2B5EF4-FFF2-40B4-BE49-F238E27FC236}">
                <a16:creationId xmlns:a16="http://schemas.microsoft.com/office/drawing/2014/main" id="{0E1B8732-3282-4A48-B9E5-CCC69D407864}"/>
              </a:ext>
            </a:extLst>
          </p:cNvPr>
          <p:cNvSpPr/>
          <p:nvPr/>
        </p:nvSpPr>
        <p:spPr>
          <a:xfrm>
            <a:off x="3960526" y="4989745"/>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6" name="Content Placeholder 2">
            <a:extLst>
              <a:ext uri="{FF2B5EF4-FFF2-40B4-BE49-F238E27FC236}">
                <a16:creationId xmlns:a16="http://schemas.microsoft.com/office/drawing/2014/main" id="{E131ED32-13B8-4F5A-999B-23FE89F8D92C}"/>
              </a:ext>
            </a:extLst>
          </p:cNvPr>
          <p:cNvSpPr>
            <a:spLocks noGrp="1"/>
          </p:cNvSpPr>
          <p:nvPr>
            <p:ph idx="16" hasCustomPrompt="1"/>
          </p:nvPr>
        </p:nvSpPr>
        <p:spPr>
          <a:xfrm>
            <a:off x="4027971" y="1368425"/>
            <a:ext cx="655320" cy="379095"/>
          </a:xfrm>
        </p:spPr>
        <p:txBody>
          <a:bodyPr>
            <a:normAutofit/>
          </a:bodyPr>
          <a:lstStyle>
            <a:lvl1pPr algn="ctr">
              <a:defRPr sz="2400">
                <a:solidFill>
                  <a:srgbClr val="0254EC"/>
                </a:solidFill>
              </a:defRPr>
            </a:lvl1pPr>
          </a:lstStyle>
          <a:p>
            <a:pPr lvl="0"/>
            <a:r>
              <a:rPr lang="en-US"/>
              <a:t>01</a:t>
            </a:r>
          </a:p>
        </p:txBody>
      </p:sp>
      <p:sp>
        <p:nvSpPr>
          <p:cNvPr id="17" name="Content Placeholder 2">
            <a:extLst>
              <a:ext uri="{FF2B5EF4-FFF2-40B4-BE49-F238E27FC236}">
                <a16:creationId xmlns:a16="http://schemas.microsoft.com/office/drawing/2014/main" id="{7C2F903F-B6FE-4BD9-853D-981BC2F721F9}"/>
              </a:ext>
            </a:extLst>
          </p:cNvPr>
          <p:cNvSpPr>
            <a:spLocks noGrp="1"/>
          </p:cNvSpPr>
          <p:nvPr>
            <p:ph idx="17" hasCustomPrompt="1"/>
          </p:nvPr>
        </p:nvSpPr>
        <p:spPr>
          <a:xfrm>
            <a:off x="4027971" y="2655358"/>
            <a:ext cx="655320" cy="379095"/>
          </a:xfrm>
        </p:spPr>
        <p:txBody>
          <a:bodyPr>
            <a:normAutofit/>
          </a:bodyPr>
          <a:lstStyle>
            <a:lvl1pPr algn="ctr">
              <a:defRPr sz="2400">
                <a:solidFill>
                  <a:srgbClr val="0254EC"/>
                </a:solidFill>
              </a:defRPr>
            </a:lvl1pPr>
          </a:lstStyle>
          <a:p>
            <a:pPr lvl="0"/>
            <a:r>
              <a:rPr lang="en-US"/>
              <a:t>01</a:t>
            </a:r>
          </a:p>
        </p:txBody>
      </p:sp>
      <p:sp>
        <p:nvSpPr>
          <p:cNvPr id="18" name="Content Placeholder 2">
            <a:extLst>
              <a:ext uri="{FF2B5EF4-FFF2-40B4-BE49-F238E27FC236}">
                <a16:creationId xmlns:a16="http://schemas.microsoft.com/office/drawing/2014/main" id="{AD9CCC32-3A23-4211-89EF-37104D2749CD}"/>
              </a:ext>
            </a:extLst>
          </p:cNvPr>
          <p:cNvSpPr>
            <a:spLocks noGrp="1"/>
          </p:cNvSpPr>
          <p:nvPr>
            <p:ph idx="18" hasCustomPrompt="1"/>
          </p:nvPr>
        </p:nvSpPr>
        <p:spPr>
          <a:xfrm>
            <a:off x="4027971" y="3942291"/>
            <a:ext cx="655320" cy="379095"/>
          </a:xfrm>
        </p:spPr>
        <p:txBody>
          <a:bodyPr>
            <a:normAutofit/>
          </a:bodyPr>
          <a:lstStyle>
            <a:lvl1pPr algn="ctr">
              <a:defRPr sz="2400">
                <a:solidFill>
                  <a:srgbClr val="0254EC"/>
                </a:solidFill>
              </a:defRPr>
            </a:lvl1pPr>
          </a:lstStyle>
          <a:p>
            <a:pPr lvl="0"/>
            <a:r>
              <a:rPr lang="en-US"/>
              <a:t>01</a:t>
            </a:r>
          </a:p>
        </p:txBody>
      </p:sp>
      <p:sp>
        <p:nvSpPr>
          <p:cNvPr id="19" name="Content Placeholder 2">
            <a:extLst>
              <a:ext uri="{FF2B5EF4-FFF2-40B4-BE49-F238E27FC236}">
                <a16:creationId xmlns:a16="http://schemas.microsoft.com/office/drawing/2014/main" id="{53009CB1-B4BE-407C-B3F0-B014927DCF9F}"/>
              </a:ext>
            </a:extLst>
          </p:cNvPr>
          <p:cNvSpPr>
            <a:spLocks noGrp="1"/>
          </p:cNvSpPr>
          <p:nvPr>
            <p:ph idx="19" hasCustomPrompt="1"/>
          </p:nvPr>
        </p:nvSpPr>
        <p:spPr>
          <a:xfrm>
            <a:off x="4027971" y="5229225"/>
            <a:ext cx="655320" cy="379095"/>
          </a:xfrm>
        </p:spPr>
        <p:txBody>
          <a:bodyPr>
            <a:normAutofit/>
          </a:bodyPr>
          <a:lstStyle>
            <a:lvl1pPr algn="ctr">
              <a:defRPr sz="2400">
                <a:solidFill>
                  <a:srgbClr val="0254EC"/>
                </a:solidFill>
              </a:defRPr>
            </a:lvl1pPr>
          </a:lstStyle>
          <a:p>
            <a:pPr lvl="0"/>
            <a:r>
              <a:rPr lang="en-US"/>
              <a:t>01</a:t>
            </a:r>
          </a:p>
        </p:txBody>
      </p:sp>
    </p:spTree>
    <p:extLst>
      <p:ext uri="{BB962C8B-B14F-4D97-AF65-F5344CB8AC3E}">
        <p14:creationId xmlns:p14="http://schemas.microsoft.com/office/powerpoint/2010/main" val="1920080522"/>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p:nvPr>
        </p:nvSpPr>
        <p:spPr>
          <a:xfrm>
            <a:off x="701040" y="2611119"/>
            <a:ext cx="10038080" cy="898843"/>
          </a:xfrm>
        </p:spPr>
        <p:txBody>
          <a:bodyPr anchor="ctr">
            <a:normAutofit/>
          </a:bodyPr>
          <a:lstStyle>
            <a:lvl1pPr algn="l">
              <a:defRPr sz="4800">
                <a:solidFill>
                  <a:schemeClr val="bg1"/>
                </a:solidFill>
                <a:latin typeface="Rubik" pitchFamily="2" charset="-79"/>
                <a:cs typeface="Rubik" pitchFamily="2" charset="-79"/>
              </a:defRPr>
            </a:lvl1pPr>
          </a:lstStyle>
          <a:p>
            <a:r>
              <a:rPr lang="en-US"/>
              <a:t>Click to edit Master title style</a:t>
            </a:r>
            <a:endParaRPr lang="en-IL"/>
          </a:p>
        </p:txBody>
      </p:sp>
      <p:sp>
        <p:nvSpPr>
          <p:cNvPr id="3" name="Subtitle 2">
            <a:extLst>
              <a:ext uri="{FF2B5EF4-FFF2-40B4-BE49-F238E27FC236}">
                <a16:creationId xmlns:a16="http://schemas.microsoft.com/office/drawing/2014/main" id="{BCD281EE-D379-4B69-B10E-3884A167CA88}"/>
              </a:ext>
            </a:extLst>
          </p:cNvPr>
          <p:cNvSpPr>
            <a:spLocks noGrp="1"/>
          </p:cNvSpPr>
          <p:nvPr>
            <p:ph type="subTitle" idx="1"/>
          </p:nvPr>
        </p:nvSpPr>
        <p:spPr>
          <a:xfrm>
            <a:off x="701040" y="5603558"/>
            <a:ext cx="10058400" cy="634682"/>
          </a:xfrm>
        </p:spPr>
        <p:txBody>
          <a:bodyPr anchor="ctr">
            <a:normAutofit/>
          </a:bodyPr>
          <a:lstStyle>
            <a:lvl1pPr marL="0" indent="0" algn="l">
              <a:buNone/>
              <a:defRPr sz="2800" b="0">
                <a:solidFill>
                  <a:schemeClr val="bg1"/>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pic>
        <p:nvPicPr>
          <p:cNvPr id="13" name="Picture 12">
            <a:extLst>
              <a:ext uri="{FF2B5EF4-FFF2-40B4-BE49-F238E27FC236}">
                <a16:creationId xmlns:a16="http://schemas.microsoft.com/office/drawing/2014/main" id="{D3BB83AE-7C41-4F1D-AD14-85242CE1CBF6}"/>
              </a:ext>
            </a:extLst>
          </p:cNvPr>
          <p:cNvPicPr>
            <a:picLocks noChangeAspect="1"/>
          </p:cNvPicPr>
          <p:nvPr/>
        </p:nvPicPr>
        <p:blipFill>
          <a:blip r:embed="rId2"/>
          <a:stretch>
            <a:fillRect/>
          </a:stretch>
        </p:blipFill>
        <p:spPr>
          <a:xfrm>
            <a:off x="792000" y="720000"/>
            <a:ext cx="1073872" cy="527710"/>
          </a:xfrm>
          <a:prstGeom prst="rect">
            <a:avLst/>
          </a:prstGeom>
        </p:spPr>
      </p:pic>
    </p:spTree>
    <p:extLst>
      <p:ext uri="{BB962C8B-B14F-4D97-AF65-F5344CB8AC3E}">
        <p14:creationId xmlns:p14="http://schemas.microsoft.com/office/powerpoint/2010/main" val="2088185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221B86-2A5A-4CF8-80E8-8F0668E963E8}" type="datetimeFigureOut">
              <a:rPr lang="ru-UA" smtClean="0"/>
              <a:t>02/16/2023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388420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221B86-2A5A-4CF8-80E8-8F0668E963E8}" type="datetimeFigureOut">
              <a:rPr lang="ru-UA" smtClean="0"/>
              <a:t>02/16/2023</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210695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221B86-2A5A-4CF8-80E8-8F0668E963E8}" type="datetimeFigureOut">
              <a:rPr lang="ru-UA" smtClean="0"/>
              <a:t>02/16/2023</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759237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1B86-2A5A-4CF8-80E8-8F0668E963E8}" type="datetimeFigureOut">
              <a:rPr lang="ru-UA" smtClean="0"/>
              <a:t>02/16/2023</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368098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221B86-2A5A-4CF8-80E8-8F0668E963E8}" type="datetimeFigureOut">
              <a:rPr lang="ru-UA" smtClean="0"/>
              <a:t>02/16/2023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223666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221B86-2A5A-4CF8-80E8-8F0668E963E8}" type="datetimeFigureOut">
              <a:rPr lang="ru-UA" smtClean="0"/>
              <a:t>02/16/2023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218943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21B86-2A5A-4CF8-80E8-8F0668E963E8}" type="datetimeFigureOut">
              <a:rPr lang="ru-UA" smtClean="0"/>
              <a:t>02/16/2023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455382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21B86-2A5A-4CF8-80E8-8F0668E963E8}" type="datetimeFigureOut">
              <a:rPr lang="ru-UA" smtClean="0"/>
              <a:t>02/16/2023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545906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hasCustomPrompt="1"/>
          </p:nvPr>
        </p:nvSpPr>
        <p:spPr>
          <a:xfrm>
            <a:off x="538480" y="2979579"/>
            <a:ext cx="10038080" cy="898843"/>
          </a:xfrm>
        </p:spPr>
        <p:txBody>
          <a:bodyPr anchor="ctr">
            <a:normAutofit/>
          </a:bodyPr>
          <a:lstStyle>
            <a:lvl1pPr algn="l">
              <a:defRPr sz="3600">
                <a:solidFill>
                  <a:schemeClr val="bg1"/>
                </a:solidFill>
              </a:defRPr>
            </a:lvl1pPr>
          </a:lstStyle>
          <a:p>
            <a:r>
              <a:rPr lang="en-US"/>
              <a:t>Transition slide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a:xfrm>
            <a:off x="690880" y="6356350"/>
            <a:ext cx="482600" cy="365125"/>
          </a:xfrm>
        </p:spPr>
        <p:txBody>
          <a:bodyPr/>
          <a:lstStyle>
            <a:lvl1pPr>
              <a:defRPr>
                <a:solidFill>
                  <a:schemeClr val="bg1"/>
                </a:solidFill>
              </a:defRPr>
            </a:lvl1pPr>
          </a:lstStyle>
          <a:p>
            <a:fld id="{712F0AA1-B41E-453C-AA68-A0FBC7A44F75}" type="slidenum">
              <a:rPr lang="en-IL" smtClean="0"/>
              <a:pPr/>
              <a:t>‹#›</a:t>
            </a:fld>
            <a:endParaRPr lang="en-IL"/>
          </a:p>
        </p:txBody>
      </p:sp>
      <p:pic>
        <p:nvPicPr>
          <p:cNvPr id="13" name="Graphic 12">
            <a:extLst>
              <a:ext uri="{FF2B5EF4-FFF2-40B4-BE49-F238E27FC236}">
                <a16:creationId xmlns:a16="http://schemas.microsoft.com/office/drawing/2014/main" id="{B9461ABE-BF76-4A30-91D7-0656717B20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4188" y="6378900"/>
            <a:ext cx="562019" cy="277779"/>
          </a:xfrm>
          <a:prstGeom prst="rect">
            <a:avLst/>
          </a:prstGeom>
        </p:spPr>
      </p:pic>
    </p:spTree>
    <p:extLst>
      <p:ext uri="{BB962C8B-B14F-4D97-AF65-F5344CB8AC3E}">
        <p14:creationId xmlns:p14="http://schemas.microsoft.com/office/powerpoint/2010/main" val="320694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hasCustomPrompt="1"/>
          </p:nvPr>
        </p:nvSpPr>
        <p:spPr>
          <a:xfrm>
            <a:off x="538480" y="2979579"/>
            <a:ext cx="10038080" cy="898843"/>
          </a:xfrm>
        </p:spPr>
        <p:txBody>
          <a:bodyPr anchor="ctr">
            <a:normAutofit/>
          </a:bodyPr>
          <a:lstStyle>
            <a:lvl1pPr algn="l">
              <a:defRPr sz="3600">
                <a:solidFill>
                  <a:schemeClr val="bg1"/>
                </a:solidFill>
              </a:defRPr>
            </a:lvl1pPr>
          </a:lstStyle>
          <a:p>
            <a:r>
              <a:rPr lang="en-US"/>
              <a:t>Transition slide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a:xfrm>
            <a:off x="690880" y="6356350"/>
            <a:ext cx="482600" cy="365125"/>
          </a:xfrm>
        </p:spPr>
        <p:txBody>
          <a:bodyPr/>
          <a:lstStyle>
            <a:lvl1pPr>
              <a:defRPr>
                <a:solidFill>
                  <a:schemeClr val="bg1"/>
                </a:solidFill>
              </a:defRPr>
            </a:lvl1pPr>
          </a:lstStyle>
          <a:p>
            <a:fld id="{712F0AA1-B41E-453C-AA68-A0FBC7A44F75}" type="slidenum">
              <a:rPr lang="en-IL" smtClean="0"/>
              <a:pPr/>
              <a:t>‹#›</a:t>
            </a:fld>
            <a:endParaRPr lang="en-IL"/>
          </a:p>
        </p:txBody>
      </p:sp>
      <p:pic>
        <p:nvPicPr>
          <p:cNvPr id="13" name="Graphic 12">
            <a:extLst>
              <a:ext uri="{FF2B5EF4-FFF2-40B4-BE49-F238E27FC236}">
                <a16:creationId xmlns:a16="http://schemas.microsoft.com/office/drawing/2014/main" id="{B9461ABE-BF76-4A30-91D7-0656717B20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4188" y="6378900"/>
            <a:ext cx="562019" cy="277779"/>
          </a:xfrm>
          <a:prstGeom prst="rect">
            <a:avLst/>
          </a:prstGeom>
        </p:spPr>
      </p:pic>
    </p:spTree>
    <p:extLst>
      <p:ext uri="{BB962C8B-B14F-4D97-AF65-F5344CB8AC3E}">
        <p14:creationId xmlns:p14="http://schemas.microsoft.com/office/powerpoint/2010/main" val="1660400802"/>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1591945"/>
            <a:ext cx="10515600" cy="306133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hasCustomPrompt="1"/>
          </p:nvPr>
        </p:nvSpPr>
        <p:spPr>
          <a:xfrm>
            <a:off x="6827520" y="4822825"/>
            <a:ext cx="4536440" cy="1090295"/>
          </a:xfrm>
        </p:spPr>
        <p:txBody>
          <a:bodyPr>
            <a:normAutofit/>
          </a:bodyPr>
          <a:lstStyle>
            <a:lvl1pPr>
              <a:lnSpc>
                <a:spcPct val="150000"/>
              </a:lnSpc>
              <a:defRPr sz="14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Tree>
    <p:extLst>
      <p:ext uri="{BB962C8B-B14F-4D97-AF65-F5344CB8AC3E}">
        <p14:creationId xmlns:p14="http://schemas.microsoft.com/office/powerpoint/2010/main" val="2376709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27736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518025"/>
            <a:ext cx="320548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83820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6" name="Picture Placeholder 6">
            <a:extLst>
              <a:ext uri="{FF2B5EF4-FFF2-40B4-BE49-F238E27FC236}">
                <a16:creationId xmlns:a16="http://schemas.microsoft.com/office/drawing/2014/main" id="{064B7DDB-6414-4E77-85E3-BB44E5D44E7C}"/>
              </a:ext>
            </a:extLst>
          </p:cNvPr>
          <p:cNvSpPr>
            <a:spLocks noGrp="1"/>
          </p:cNvSpPr>
          <p:nvPr>
            <p:ph type="pic" sz="quarter" idx="17"/>
          </p:nvPr>
        </p:nvSpPr>
        <p:spPr>
          <a:xfrm>
            <a:off x="93102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7" name="Picture Placeholder 6">
            <a:extLst>
              <a:ext uri="{FF2B5EF4-FFF2-40B4-BE49-F238E27FC236}">
                <a16:creationId xmlns:a16="http://schemas.microsoft.com/office/drawing/2014/main" id="{AC28F289-E66F-4C03-8572-64EE388B826E}"/>
              </a:ext>
            </a:extLst>
          </p:cNvPr>
          <p:cNvSpPr>
            <a:spLocks noGrp="1"/>
          </p:cNvSpPr>
          <p:nvPr>
            <p:ph type="pic" sz="quarter" idx="18"/>
          </p:nvPr>
        </p:nvSpPr>
        <p:spPr>
          <a:xfrm>
            <a:off x="436510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8" name="Picture Placeholder 6">
            <a:extLst>
              <a:ext uri="{FF2B5EF4-FFF2-40B4-BE49-F238E27FC236}">
                <a16:creationId xmlns:a16="http://schemas.microsoft.com/office/drawing/2014/main" id="{2209ACE3-A833-425A-9606-5FDEDB84E349}"/>
              </a:ext>
            </a:extLst>
          </p:cNvPr>
          <p:cNvSpPr>
            <a:spLocks noGrp="1"/>
          </p:cNvSpPr>
          <p:nvPr>
            <p:ph type="pic" sz="quarter" idx="19"/>
          </p:nvPr>
        </p:nvSpPr>
        <p:spPr>
          <a:xfrm>
            <a:off x="779918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Tree>
    <p:extLst>
      <p:ext uri="{BB962C8B-B14F-4D97-AF65-F5344CB8AC3E}">
        <p14:creationId xmlns:p14="http://schemas.microsoft.com/office/powerpoint/2010/main" val="2006384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userDrawn="1"/>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p:nvPr>
        </p:nvSpPr>
        <p:spPr>
          <a:xfrm>
            <a:off x="701040" y="2611119"/>
            <a:ext cx="10038080" cy="898843"/>
          </a:xfrm>
        </p:spPr>
        <p:txBody>
          <a:bodyPr anchor="ctr">
            <a:normAutofit/>
          </a:bodyPr>
          <a:lstStyle>
            <a:lvl1pPr algn="l">
              <a:defRPr sz="4800">
                <a:solidFill>
                  <a:schemeClr val="bg1"/>
                </a:solidFill>
              </a:defRPr>
            </a:lvl1pPr>
          </a:lstStyle>
          <a:p>
            <a:r>
              <a:rPr lang="en-US"/>
              <a:t>Click to edit Master title style</a:t>
            </a:r>
            <a:endParaRPr lang="en-IL"/>
          </a:p>
        </p:txBody>
      </p:sp>
      <p:sp>
        <p:nvSpPr>
          <p:cNvPr id="3" name="Subtitle 2">
            <a:extLst>
              <a:ext uri="{FF2B5EF4-FFF2-40B4-BE49-F238E27FC236}">
                <a16:creationId xmlns:a16="http://schemas.microsoft.com/office/drawing/2014/main" id="{BCD281EE-D379-4B69-B10E-3884A167CA88}"/>
              </a:ext>
            </a:extLst>
          </p:cNvPr>
          <p:cNvSpPr>
            <a:spLocks noGrp="1"/>
          </p:cNvSpPr>
          <p:nvPr>
            <p:ph type="subTitle" idx="1"/>
          </p:nvPr>
        </p:nvSpPr>
        <p:spPr>
          <a:xfrm>
            <a:off x="701040" y="5603558"/>
            <a:ext cx="10058400" cy="634682"/>
          </a:xfrm>
        </p:spPr>
        <p:txBody>
          <a:bodyPr anchor="ct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p:txBody>
          <a:bodyPr/>
          <a:lstStyle>
            <a:lvl1pPr>
              <a:defRPr>
                <a:solidFill>
                  <a:schemeClr val="bg1"/>
                </a:solidFill>
              </a:defRPr>
            </a:lvl1pPr>
          </a:lstStyle>
          <a:p>
            <a:fld id="{712F0AA1-B41E-453C-AA68-A0FBC7A44F75}" type="slidenum">
              <a:rPr lang="en-IL" smtClean="0"/>
              <a:pPr/>
              <a:t>‹#›</a:t>
            </a:fld>
            <a:endParaRPr lang="en-IL"/>
          </a:p>
        </p:txBody>
      </p:sp>
      <p:pic>
        <p:nvPicPr>
          <p:cNvPr id="13" name="Picture 12">
            <a:extLst>
              <a:ext uri="{FF2B5EF4-FFF2-40B4-BE49-F238E27FC236}">
                <a16:creationId xmlns:a16="http://schemas.microsoft.com/office/drawing/2014/main" id="{D3BB83AE-7C41-4F1D-AD14-85242CE1CBF6}"/>
              </a:ext>
            </a:extLst>
          </p:cNvPr>
          <p:cNvPicPr>
            <a:picLocks noChangeAspect="1"/>
          </p:cNvPicPr>
          <p:nvPr userDrawn="1"/>
        </p:nvPicPr>
        <p:blipFill>
          <a:blip r:embed="rId2"/>
          <a:stretch>
            <a:fillRect/>
          </a:stretch>
        </p:blipFill>
        <p:spPr>
          <a:xfrm>
            <a:off x="792000" y="720000"/>
            <a:ext cx="1073872" cy="527710"/>
          </a:xfrm>
          <a:prstGeom prst="rect">
            <a:avLst/>
          </a:prstGeom>
        </p:spPr>
      </p:pic>
    </p:spTree>
    <p:extLst>
      <p:ext uri="{BB962C8B-B14F-4D97-AF65-F5344CB8AC3E}">
        <p14:creationId xmlns:p14="http://schemas.microsoft.com/office/powerpoint/2010/main" val="2214896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4038600" y="6356350"/>
            <a:ext cx="4114800" cy="365125"/>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4212581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8476-1C76-45C1-B35C-78CEEDB093CA}"/>
              </a:ext>
            </a:extLst>
          </p:cNvPr>
          <p:cNvSpPr>
            <a:spLocks noGrp="1"/>
          </p:cNvSpPr>
          <p:nvPr>
            <p:ph type="title" hasCustomPrompt="1"/>
          </p:nvPr>
        </p:nvSpPr>
        <p:spPr>
          <a:xfrm>
            <a:off x="831850" y="2979739"/>
            <a:ext cx="2114550" cy="738822"/>
          </a:xfrm>
        </p:spPr>
        <p:txBody>
          <a:bodyPr anchor="ctr">
            <a:normAutofit/>
          </a:bodyPr>
          <a:lstStyle>
            <a:lvl1pPr>
              <a:defRPr sz="3000">
                <a:solidFill>
                  <a:srgbClr val="014FF7"/>
                </a:solidFill>
              </a:defRPr>
            </a:lvl1pPr>
          </a:lstStyle>
          <a:p>
            <a:r>
              <a:rPr lang="en-US"/>
              <a:t>Agenda</a:t>
            </a:r>
            <a:endParaRPr lang="en-IL"/>
          </a:p>
        </p:txBody>
      </p:sp>
      <p:sp>
        <p:nvSpPr>
          <p:cNvPr id="4" name="Date Placeholder 3">
            <a:extLst>
              <a:ext uri="{FF2B5EF4-FFF2-40B4-BE49-F238E27FC236}">
                <a16:creationId xmlns:a16="http://schemas.microsoft.com/office/drawing/2014/main" id="{8138F311-7DC5-4DD4-8D00-0CE610699153}"/>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3941BF03-A70E-46CA-B107-BF8F9513AAFB}"/>
              </a:ext>
            </a:extLst>
          </p:cNvPr>
          <p:cNvSpPr>
            <a:spLocks noGrp="1"/>
          </p:cNvSpPr>
          <p:nvPr>
            <p:ph type="sldNum" sz="quarter" idx="12"/>
          </p:nvPr>
        </p:nvSpPr>
        <p:spPr/>
        <p:txBody>
          <a:bodyPr/>
          <a:lstStyle/>
          <a:p>
            <a:fld id="{712F0AA1-B41E-453C-AA68-A0FBC7A44F75}" type="slidenum">
              <a:rPr lang="en-IL" smtClean="0"/>
              <a:t>‹#›</a:t>
            </a:fld>
            <a:endParaRPr lang="en-IL"/>
          </a:p>
        </p:txBody>
      </p:sp>
      <p:cxnSp>
        <p:nvCxnSpPr>
          <p:cNvPr id="7" name="Straight Connector 6">
            <a:extLst>
              <a:ext uri="{FF2B5EF4-FFF2-40B4-BE49-F238E27FC236}">
                <a16:creationId xmlns:a16="http://schemas.microsoft.com/office/drawing/2014/main" id="{5B6A1998-FDEA-46BA-801A-36509AA487CF}"/>
              </a:ext>
            </a:extLst>
          </p:cNvPr>
          <p:cNvCxnSpPr>
            <a:cxnSpLocks/>
          </p:cNvCxnSpPr>
          <p:nvPr userDrawn="1"/>
        </p:nvCxnSpPr>
        <p:spPr>
          <a:xfrm>
            <a:off x="3512907" y="893460"/>
            <a:ext cx="0" cy="5668778"/>
          </a:xfrm>
          <a:prstGeom prst="line">
            <a:avLst/>
          </a:prstGeom>
          <a:ln>
            <a:solidFill>
              <a:srgbClr val="014FF7"/>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C41D2-2FC3-48D9-9E63-CB6E5008E402}"/>
              </a:ext>
            </a:extLst>
          </p:cNvPr>
          <p:cNvSpPr>
            <a:spLocks noGrp="1"/>
          </p:cNvSpPr>
          <p:nvPr>
            <p:ph idx="1"/>
          </p:nvPr>
        </p:nvSpPr>
        <p:spPr>
          <a:xfrm>
            <a:off x="5034280" y="1266825"/>
            <a:ext cx="4343400" cy="755015"/>
          </a:xfrm>
        </p:spPr>
        <p:txBody>
          <a:body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EF3BAC8C-11EE-4FBE-B06B-4A724F598438}"/>
              </a:ext>
            </a:extLst>
          </p:cNvPr>
          <p:cNvSpPr>
            <a:spLocks noGrp="1"/>
          </p:cNvSpPr>
          <p:nvPr>
            <p:ph idx="13"/>
          </p:nvPr>
        </p:nvSpPr>
        <p:spPr>
          <a:xfrm>
            <a:off x="5034280" y="2563918"/>
            <a:ext cx="4343400" cy="755015"/>
          </a:xfrm>
        </p:spPr>
        <p:txBody>
          <a:body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6946755B-8558-41E0-981A-654BC50B28B2}"/>
              </a:ext>
            </a:extLst>
          </p:cNvPr>
          <p:cNvSpPr>
            <a:spLocks noGrp="1"/>
          </p:cNvSpPr>
          <p:nvPr>
            <p:ph idx="14"/>
          </p:nvPr>
        </p:nvSpPr>
        <p:spPr>
          <a:xfrm>
            <a:off x="5034280" y="3810211"/>
            <a:ext cx="4343400" cy="755015"/>
          </a:xfrm>
        </p:spPr>
        <p:txBody>
          <a:bodyPr/>
          <a:lstStyle/>
          <a:p>
            <a:pPr lvl="0"/>
            <a:r>
              <a:rPr lang="en-US"/>
              <a:t>Click to edit Master text styles</a:t>
            </a:r>
          </a:p>
          <a:p>
            <a:pPr lvl="1"/>
            <a:r>
              <a:rPr lang="en-US"/>
              <a:t>Second level</a:t>
            </a:r>
          </a:p>
        </p:txBody>
      </p:sp>
      <p:sp>
        <p:nvSpPr>
          <p:cNvPr id="11" name="Content Placeholder 2">
            <a:extLst>
              <a:ext uri="{FF2B5EF4-FFF2-40B4-BE49-F238E27FC236}">
                <a16:creationId xmlns:a16="http://schemas.microsoft.com/office/drawing/2014/main" id="{E0C53BFF-647E-4A10-BC79-64477BBAA229}"/>
              </a:ext>
            </a:extLst>
          </p:cNvPr>
          <p:cNvSpPr>
            <a:spLocks noGrp="1"/>
          </p:cNvSpPr>
          <p:nvPr>
            <p:ph idx="15"/>
          </p:nvPr>
        </p:nvSpPr>
        <p:spPr>
          <a:xfrm>
            <a:off x="5034280" y="5086985"/>
            <a:ext cx="4343400" cy="755015"/>
          </a:xfrm>
        </p:spPr>
        <p:txBody>
          <a:bodyPr/>
          <a:lstStyle/>
          <a:p>
            <a:pPr lvl="0"/>
            <a:r>
              <a:rPr lang="en-US"/>
              <a:t>Click to edit Master text styles</a:t>
            </a:r>
          </a:p>
          <a:p>
            <a:pPr lvl="1"/>
            <a:r>
              <a:rPr lang="en-US"/>
              <a:t>Second level</a:t>
            </a:r>
          </a:p>
        </p:txBody>
      </p:sp>
      <p:sp>
        <p:nvSpPr>
          <p:cNvPr id="12" name="Oval 11">
            <a:extLst>
              <a:ext uri="{FF2B5EF4-FFF2-40B4-BE49-F238E27FC236}">
                <a16:creationId xmlns:a16="http://schemas.microsoft.com/office/drawing/2014/main" id="{B1294BEE-8E64-49EA-9654-43508CB4437E}"/>
              </a:ext>
            </a:extLst>
          </p:cNvPr>
          <p:cNvSpPr/>
          <p:nvPr userDrawn="1"/>
        </p:nvSpPr>
        <p:spPr>
          <a:xfrm>
            <a:off x="3960526" y="1148120"/>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3" name="Oval 12">
            <a:extLst>
              <a:ext uri="{FF2B5EF4-FFF2-40B4-BE49-F238E27FC236}">
                <a16:creationId xmlns:a16="http://schemas.microsoft.com/office/drawing/2014/main" id="{F3A704EE-8490-47B3-B08B-0F6E35BE4377}"/>
              </a:ext>
            </a:extLst>
          </p:cNvPr>
          <p:cNvSpPr/>
          <p:nvPr userDrawn="1"/>
        </p:nvSpPr>
        <p:spPr>
          <a:xfrm>
            <a:off x="3960526" y="242866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4" name="Oval 13">
            <a:extLst>
              <a:ext uri="{FF2B5EF4-FFF2-40B4-BE49-F238E27FC236}">
                <a16:creationId xmlns:a16="http://schemas.microsoft.com/office/drawing/2014/main" id="{1263A90B-EE03-44A3-BE75-149B99ED4605}"/>
              </a:ext>
            </a:extLst>
          </p:cNvPr>
          <p:cNvSpPr/>
          <p:nvPr userDrawn="1"/>
        </p:nvSpPr>
        <p:spPr>
          <a:xfrm>
            <a:off x="3960526" y="3709204"/>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5" name="Oval 14">
            <a:extLst>
              <a:ext uri="{FF2B5EF4-FFF2-40B4-BE49-F238E27FC236}">
                <a16:creationId xmlns:a16="http://schemas.microsoft.com/office/drawing/2014/main" id="{0E1B8732-3282-4A48-B9E5-CCC69D407864}"/>
              </a:ext>
            </a:extLst>
          </p:cNvPr>
          <p:cNvSpPr/>
          <p:nvPr userDrawn="1"/>
        </p:nvSpPr>
        <p:spPr>
          <a:xfrm>
            <a:off x="3960526" y="4989745"/>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6" name="Content Placeholder 2">
            <a:extLst>
              <a:ext uri="{FF2B5EF4-FFF2-40B4-BE49-F238E27FC236}">
                <a16:creationId xmlns:a16="http://schemas.microsoft.com/office/drawing/2014/main" id="{E131ED32-13B8-4F5A-999B-23FE89F8D92C}"/>
              </a:ext>
            </a:extLst>
          </p:cNvPr>
          <p:cNvSpPr>
            <a:spLocks noGrp="1"/>
          </p:cNvSpPr>
          <p:nvPr>
            <p:ph idx="16" hasCustomPrompt="1"/>
          </p:nvPr>
        </p:nvSpPr>
        <p:spPr>
          <a:xfrm>
            <a:off x="4027971" y="1368425"/>
            <a:ext cx="655320" cy="379095"/>
          </a:xfrm>
        </p:spPr>
        <p:txBody>
          <a:bodyPr>
            <a:normAutofit/>
          </a:bodyPr>
          <a:lstStyle>
            <a:lvl1pPr algn="ctr">
              <a:defRPr sz="2400">
                <a:solidFill>
                  <a:srgbClr val="0254EC"/>
                </a:solidFill>
              </a:defRPr>
            </a:lvl1pPr>
          </a:lstStyle>
          <a:p>
            <a:pPr lvl="0"/>
            <a:r>
              <a:rPr lang="en-US"/>
              <a:t>01</a:t>
            </a:r>
          </a:p>
        </p:txBody>
      </p:sp>
      <p:sp>
        <p:nvSpPr>
          <p:cNvPr id="17" name="Content Placeholder 2">
            <a:extLst>
              <a:ext uri="{FF2B5EF4-FFF2-40B4-BE49-F238E27FC236}">
                <a16:creationId xmlns:a16="http://schemas.microsoft.com/office/drawing/2014/main" id="{7C2F903F-B6FE-4BD9-853D-981BC2F721F9}"/>
              </a:ext>
            </a:extLst>
          </p:cNvPr>
          <p:cNvSpPr>
            <a:spLocks noGrp="1"/>
          </p:cNvSpPr>
          <p:nvPr>
            <p:ph idx="17" hasCustomPrompt="1"/>
          </p:nvPr>
        </p:nvSpPr>
        <p:spPr>
          <a:xfrm>
            <a:off x="4027971" y="2655358"/>
            <a:ext cx="655320" cy="379095"/>
          </a:xfrm>
        </p:spPr>
        <p:txBody>
          <a:bodyPr>
            <a:normAutofit/>
          </a:bodyPr>
          <a:lstStyle>
            <a:lvl1pPr algn="ctr">
              <a:defRPr sz="2400">
                <a:solidFill>
                  <a:srgbClr val="0254EC"/>
                </a:solidFill>
              </a:defRPr>
            </a:lvl1pPr>
          </a:lstStyle>
          <a:p>
            <a:pPr lvl="0"/>
            <a:r>
              <a:rPr lang="en-US"/>
              <a:t>01</a:t>
            </a:r>
          </a:p>
        </p:txBody>
      </p:sp>
      <p:sp>
        <p:nvSpPr>
          <p:cNvPr id="18" name="Content Placeholder 2">
            <a:extLst>
              <a:ext uri="{FF2B5EF4-FFF2-40B4-BE49-F238E27FC236}">
                <a16:creationId xmlns:a16="http://schemas.microsoft.com/office/drawing/2014/main" id="{AD9CCC32-3A23-4211-89EF-37104D2749CD}"/>
              </a:ext>
            </a:extLst>
          </p:cNvPr>
          <p:cNvSpPr>
            <a:spLocks noGrp="1"/>
          </p:cNvSpPr>
          <p:nvPr>
            <p:ph idx="18" hasCustomPrompt="1"/>
          </p:nvPr>
        </p:nvSpPr>
        <p:spPr>
          <a:xfrm>
            <a:off x="4027971" y="3942291"/>
            <a:ext cx="655320" cy="379095"/>
          </a:xfrm>
        </p:spPr>
        <p:txBody>
          <a:bodyPr>
            <a:normAutofit/>
          </a:bodyPr>
          <a:lstStyle>
            <a:lvl1pPr algn="ctr">
              <a:defRPr sz="2400">
                <a:solidFill>
                  <a:srgbClr val="0254EC"/>
                </a:solidFill>
              </a:defRPr>
            </a:lvl1pPr>
          </a:lstStyle>
          <a:p>
            <a:pPr lvl="0"/>
            <a:r>
              <a:rPr lang="en-US"/>
              <a:t>01</a:t>
            </a:r>
          </a:p>
        </p:txBody>
      </p:sp>
      <p:sp>
        <p:nvSpPr>
          <p:cNvPr id="19" name="Content Placeholder 2">
            <a:extLst>
              <a:ext uri="{FF2B5EF4-FFF2-40B4-BE49-F238E27FC236}">
                <a16:creationId xmlns:a16="http://schemas.microsoft.com/office/drawing/2014/main" id="{53009CB1-B4BE-407C-B3F0-B014927DCF9F}"/>
              </a:ext>
            </a:extLst>
          </p:cNvPr>
          <p:cNvSpPr>
            <a:spLocks noGrp="1"/>
          </p:cNvSpPr>
          <p:nvPr>
            <p:ph idx="19" hasCustomPrompt="1"/>
          </p:nvPr>
        </p:nvSpPr>
        <p:spPr>
          <a:xfrm>
            <a:off x="4027971" y="5229225"/>
            <a:ext cx="655320" cy="379095"/>
          </a:xfrm>
        </p:spPr>
        <p:txBody>
          <a:bodyPr>
            <a:normAutofit/>
          </a:bodyPr>
          <a:lstStyle>
            <a:lvl1pPr algn="ctr">
              <a:defRPr sz="2400">
                <a:solidFill>
                  <a:srgbClr val="0254EC"/>
                </a:solidFill>
              </a:defRPr>
            </a:lvl1pPr>
          </a:lstStyle>
          <a:p>
            <a:pPr lvl="0"/>
            <a:r>
              <a:rPr lang="en-US"/>
              <a:t>01</a:t>
            </a:r>
          </a:p>
        </p:txBody>
      </p:sp>
    </p:spTree>
    <p:extLst>
      <p:ext uri="{BB962C8B-B14F-4D97-AF65-F5344CB8AC3E}">
        <p14:creationId xmlns:p14="http://schemas.microsoft.com/office/powerpoint/2010/main" val="3277916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18EC0-8C64-4762-8A95-19D522AA8B3A}"/>
              </a:ext>
            </a:extLst>
          </p:cNvPr>
          <p:cNvSpPr/>
          <p:nvPr userDrawn="1"/>
        </p:nvSpPr>
        <p:spPr>
          <a:xfrm>
            <a:off x="0" y="0"/>
            <a:ext cx="12192000" cy="6858000"/>
          </a:xfrm>
          <a:prstGeom prst="rect">
            <a:avLst/>
          </a:prstGeom>
          <a:solidFill>
            <a:srgbClr val="014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E74CDE39-9B9F-4D18-B0CF-0CE417B3D80C}"/>
              </a:ext>
            </a:extLst>
          </p:cNvPr>
          <p:cNvSpPr>
            <a:spLocks noGrp="1"/>
          </p:cNvSpPr>
          <p:nvPr>
            <p:ph type="ctrTitle" hasCustomPrompt="1"/>
          </p:nvPr>
        </p:nvSpPr>
        <p:spPr>
          <a:xfrm>
            <a:off x="538480" y="2979579"/>
            <a:ext cx="10038080" cy="898843"/>
          </a:xfrm>
        </p:spPr>
        <p:txBody>
          <a:bodyPr anchor="ctr">
            <a:normAutofit/>
          </a:bodyPr>
          <a:lstStyle>
            <a:lvl1pPr algn="l">
              <a:defRPr sz="3600">
                <a:solidFill>
                  <a:schemeClr val="bg1"/>
                </a:solidFill>
              </a:defRPr>
            </a:lvl1pPr>
          </a:lstStyle>
          <a:p>
            <a:r>
              <a:rPr lang="en-US"/>
              <a:t>Transition slide</a:t>
            </a:r>
            <a:endParaRPr lang="en-IL"/>
          </a:p>
        </p:txBody>
      </p:sp>
      <p:sp>
        <p:nvSpPr>
          <p:cNvPr id="6" name="Slide Number Placeholder 5">
            <a:extLst>
              <a:ext uri="{FF2B5EF4-FFF2-40B4-BE49-F238E27FC236}">
                <a16:creationId xmlns:a16="http://schemas.microsoft.com/office/drawing/2014/main" id="{367685B4-19E8-4F05-BD9D-25885564AE2B}"/>
              </a:ext>
            </a:extLst>
          </p:cNvPr>
          <p:cNvSpPr>
            <a:spLocks noGrp="1"/>
          </p:cNvSpPr>
          <p:nvPr>
            <p:ph type="sldNum" sz="quarter" idx="12"/>
          </p:nvPr>
        </p:nvSpPr>
        <p:spPr>
          <a:xfrm>
            <a:off x="690880" y="6356350"/>
            <a:ext cx="482600" cy="365125"/>
          </a:xfrm>
        </p:spPr>
        <p:txBody>
          <a:bodyPr/>
          <a:lstStyle>
            <a:lvl1pPr>
              <a:defRPr>
                <a:solidFill>
                  <a:schemeClr val="bg1"/>
                </a:solidFill>
              </a:defRPr>
            </a:lvl1pPr>
          </a:lstStyle>
          <a:p>
            <a:fld id="{712F0AA1-B41E-453C-AA68-A0FBC7A44F75}" type="slidenum">
              <a:rPr lang="en-IL" smtClean="0"/>
              <a:pPr/>
              <a:t>‹#›</a:t>
            </a:fld>
            <a:endParaRPr lang="en-IL"/>
          </a:p>
        </p:txBody>
      </p:sp>
      <p:pic>
        <p:nvPicPr>
          <p:cNvPr id="13" name="Graphic 12">
            <a:extLst>
              <a:ext uri="{FF2B5EF4-FFF2-40B4-BE49-F238E27FC236}">
                <a16:creationId xmlns:a16="http://schemas.microsoft.com/office/drawing/2014/main" id="{B9461ABE-BF76-4A30-91D7-0656717B20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188" y="6378900"/>
            <a:ext cx="562019" cy="277779"/>
          </a:xfrm>
          <a:prstGeom prst="rect">
            <a:avLst/>
          </a:prstGeom>
        </p:spPr>
      </p:pic>
    </p:spTree>
    <p:extLst>
      <p:ext uri="{BB962C8B-B14F-4D97-AF65-F5344CB8AC3E}">
        <p14:creationId xmlns:p14="http://schemas.microsoft.com/office/powerpoint/2010/main" val="1071498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1591945"/>
            <a:ext cx="10515600" cy="306133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hasCustomPrompt="1"/>
          </p:nvPr>
        </p:nvSpPr>
        <p:spPr>
          <a:xfrm>
            <a:off x="6827520" y="4822825"/>
            <a:ext cx="4536440" cy="1090295"/>
          </a:xfrm>
        </p:spPr>
        <p:txBody>
          <a:bodyPr>
            <a:normAutofit/>
          </a:bodyPr>
          <a:lstStyle>
            <a:lvl1pPr>
              <a:lnSpc>
                <a:spcPct val="150000"/>
              </a:lnSpc>
              <a:defRPr sz="14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Tree>
    <p:extLst>
      <p:ext uri="{BB962C8B-B14F-4D97-AF65-F5344CB8AC3E}">
        <p14:creationId xmlns:p14="http://schemas.microsoft.com/office/powerpoint/2010/main" val="3744713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a:xfrm>
            <a:off x="838200" y="2834005"/>
            <a:ext cx="4424680" cy="559435"/>
          </a:xfrm>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3664585"/>
            <a:ext cx="4433756" cy="125285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p:nvPr>
        </p:nvSpPr>
        <p:spPr>
          <a:xfrm>
            <a:off x="5506720" y="589280"/>
            <a:ext cx="6035040" cy="5496559"/>
          </a:xfrm>
        </p:spPr>
        <p:txBody>
          <a:bodyPr>
            <a:normAutofit/>
          </a:bodyPr>
          <a:lstStyle>
            <a:lvl1pPr>
              <a:lnSpc>
                <a:spcPct val="150000"/>
              </a:lnSpc>
              <a:defRPr sz="1400" b="0"/>
            </a:lvl1pPr>
          </a:lstStyle>
          <a:p>
            <a:pPr lvl="0"/>
            <a:endParaRPr lang="en-US"/>
          </a:p>
        </p:txBody>
      </p:sp>
    </p:spTree>
    <p:extLst>
      <p:ext uri="{BB962C8B-B14F-4D97-AF65-F5344CB8AC3E}">
        <p14:creationId xmlns:p14="http://schemas.microsoft.com/office/powerpoint/2010/main" val="2566628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Internal content slide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4038600" y="6356350"/>
            <a:ext cx="4114800" cy="365125"/>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Rectangle 6">
            <a:extLst>
              <a:ext uri="{FF2B5EF4-FFF2-40B4-BE49-F238E27FC236}">
                <a16:creationId xmlns:a16="http://schemas.microsoft.com/office/drawing/2014/main" id="{DFED94C7-33E7-8B4C-BA05-871EEC8E5D09}"/>
              </a:ext>
            </a:extLst>
          </p:cNvPr>
          <p:cNvSpPr/>
          <p:nvPr userDrawn="1"/>
        </p:nvSpPr>
        <p:spPr>
          <a:xfrm>
            <a:off x="0" y="1"/>
            <a:ext cx="12192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INTERNAL CONTENT</a:t>
            </a:r>
          </a:p>
        </p:txBody>
      </p:sp>
      <p:sp>
        <p:nvSpPr>
          <p:cNvPr id="10" name="TextBox 9">
            <a:extLst>
              <a:ext uri="{FF2B5EF4-FFF2-40B4-BE49-F238E27FC236}">
                <a16:creationId xmlns:a16="http://schemas.microsoft.com/office/drawing/2014/main" id="{CF670B71-C8C9-AF48-96A6-1E693E303104}"/>
              </a:ext>
            </a:extLst>
          </p:cNvPr>
          <p:cNvSpPr txBox="1"/>
          <p:nvPr userDrawn="1"/>
        </p:nvSpPr>
        <p:spPr>
          <a:xfrm>
            <a:off x="2685492" y="6433644"/>
            <a:ext cx="21684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2">
                    <a:lumMod val="90000"/>
                  </a:schemeClr>
                </a:solidFill>
                <a:latin typeface="Helvetica"/>
              </a:rPr>
              <a:t>|  internal content</a:t>
            </a:r>
            <a:endParaRPr lang="en-US" sz="1200">
              <a:solidFill>
                <a:schemeClr val="bg2">
                  <a:lumMod val="90000"/>
                </a:schemeClr>
              </a:solidFill>
            </a:endParaRPr>
          </a:p>
        </p:txBody>
      </p:sp>
    </p:spTree>
    <p:extLst>
      <p:ext uri="{BB962C8B-B14F-4D97-AF65-F5344CB8AC3E}">
        <p14:creationId xmlns:p14="http://schemas.microsoft.com/office/powerpoint/2010/main" val="3790358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413A669-04D4-4936-A5C4-51476099938D}"/>
              </a:ext>
            </a:extLst>
          </p:cNvPr>
          <p:cNvSpPr>
            <a:spLocks noGrp="1"/>
          </p:cNvSpPr>
          <p:nvPr>
            <p:ph sz="half" idx="1" hasCustomPrompt="1"/>
          </p:nvPr>
        </p:nvSpPr>
        <p:spPr>
          <a:xfrm>
            <a:off x="3357880" y="2577465"/>
            <a:ext cx="3225800" cy="795655"/>
          </a:xfrm>
        </p:spPr>
        <p:txBody>
          <a:bodyPr/>
          <a:lstStyle>
            <a:lvl1pPr>
              <a:defRPr/>
            </a:lvl1pPr>
          </a:lstStyle>
          <a:p>
            <a:pPr lvl="0"/>
            <a:r>
              <a:rPr lang="en-US"/>
              <a:t>Point One</a:t>
            </a:r>
          </a:p>
          <a:p>
            <a:pPr lvl="1"/>
            <a:r>
              <a:rPr lang="en-US"/>
              <a:t>Second level</a:t>
            </a:r>
          </a:p>
          <a:p>
            <a:pPr lvl="2"/>
            <a:r>
              <a:rPr lang="en-US"/>
              <a:t>Third level</a:t>
            </a:r>
            <a:endParaRPr lang="en-IL"/>
          </a:p>
        </p:txBody>
      </p:sp>
      <p:sp>
        <p:nvSpPr>
          <p:cNvPr id="4" name="Content Placeholder 3">
            <a:extLst>
              <a:ext uri="{FF2B5EF4-FFF2-40B4-BE49-F238E27FC236}">
                <a16:creationId xmlns:a16="http://schemas.microsoft.com/office/drawing/2014/main" id="{1689385F-412F-4A05-9483-B5234B673B5D}"/>
              </a:ext>
            </a:extLst>
          </p:cNvPr>
          <p:cNvSpPr>
            <a:spLocks noGrp="1"/>
          </p:cNvSpPr>
          <p:nvPr>
            <p:ph sz="half" idx="2" hasCustomPrompt="1"/>
          </p:nvPr>
        </p:nvSpPr>
        <p:spPr>
          <a:xfrm>
            <a:off x="7696200" y="2577465"/>
            <a:ext cx="3205480" cy="866775"/>
          </a:xfrm>
        </p:spPr>
        <p:txBody>
          <a:bodyPr/>
          <a:lstStyle>
            <a:lvl1pPr>
              <a:defRPr/>
            </a:lvl1pPr>
          </a:lstStyle>
          <a:p>
            <a:pPr lvl="0"/>
            <a:r>
              <a:rPr lang="en-US"/>
              <a:t>Point Two</a:t>
            </a:r>
          </a:p>
          <a:p>
            <a:pPr lvl="1"/>
            <a:r>
              <a:rPr lang="en-US"/>
              <a:t>Second level</a:t>
            </a:r>
          </a:p>
          <a:p>
            <a:pPr lvl="2"/>
            <a:r>
              <a:rPr lang="en-US"/>
              <a:t>Third level</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3378200" y="4172585"/>
            <a:ext cx="3225800" cy="846455"/>
          </a:xfrm>
        </p:spPr>
        <p:txBody>
          <a:bodyPr/>
          <a:lstStyle>
            <a:lvl1pPr>
              <a:defRPr/>
            </a:lvl1pPr>
          </a:lstStyle>
          <a:p>
            <a:pPr lvl="0"/>
            <a:r>
              <a:rPr lang="en-US"/>
              <a:t>Point Three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172585"/>
            <a:ext cx="3205480" cy="846455"/>
          </a:xfrm>
        </p:spPr>
        <p:txBody>
          <a:bodyPr/>
          <a:lstStyle>
            <a:lvl1pPr>
              <a:defRPr/>
            </a:lvl1pPr>
          </a:lstStyle>
          <a:p>
            <a:pPr lvl="0"/>
            <a:r>
              <a:rPr lang="en-US"/>
              <a:t>Point Four</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1" name="Oval 10">
            <a:extLst>
              <a:ext uri="{FF2B5EF4-FFF2-40B4-BE49-F238E27FC236}">
                <a16:creationId xmlns:a16="http://schemas.microsoft.com/office/drawing/2014/main" id="{F42060E2-747F-4816-B4A4-415C9247867C}"/>
              </a:ext>
            </a:extLst>
          </p:cNvPr>
          <p:cNvSpPr/>
          <p:nvPr userDrawn="1"/>
        </p:nvSpPr>
        <p:spPr>
          <a:xfrm>
            <a:off x="6807101" y="421459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1"/>
                </a:solidFill>
                <a:latin typeface="Helvetica"/>
                <a:cs typeface="Helvetica"/>
              </a:rPr>
              <a:t>04</a:t>
            </a:r>
            <a:endParaRPr lang="en-US" sz="2400" b="1">
              <a:solidFill>
                <a:schemeClr val="accent1"/>
              </a:solidFill>
              <a:latin typeface="Helvetica" pitchFamily="2" charset="0"/>
              <a:cs typeface="Helvetica"/>
            </a:endParaRPr>
          </a:p>
        </p:txBody>
      </p:sp>
      <p:sp>
        <p:nvSpPr>
          <p:cNvPr id="12" name="Oval 11">
            <a:extLst>
              <a:ext uri="{FF2B5EF4-FFF2-40B4-BE49-F238E27FC236}">
                <a16:creationId xmlns:a16="http://schemas.microsoft.com/office/drawing/2014/main" id="{02F65355-77A1-41DB-BBE0-B5BF554FE141}"/>
              </a:ext>
            </a:extLst>
          </p:cNvPr>
          <p:cNvSpPr/>
          <p:nvPr userDrawn="1"/>
        </p:nvSpPr>
        <p:spPr>
          <a:xfrm>
            <a:off x="2498607" y="4189887"/>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03</a:t>
            </a:r>
          </a:p>
        </p:txBody>
      </p:sp>
      <p:sp>
        <p:nvSpPr>
          <p:cNvPr id="13" name="Oval 12">
            <a:extLst>
              <a:ext uri="{FF2B5EF4-FFF2-40B4-BE49-F238E27FC236}">
                <a16:creationId xmlns:a16="http://schemas.microsoft.com/office/drawing/2014/main" id="{7470FD23-682A-4A61-8E08-CC0D9C537455}"/>
              </a:ext>
            </a:extLst>
          </p:cNvPr>
          <p:cNvSpPr/>
          <p:nvPr userDrawn="1"/>
        </p:nvSpPr>
        <p:spPr>
          <a:xfrm>
            <a:off x="6807101" y="2607119"/>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02</a:t>
            </a:r>
          </a:p>
        </p:txBody>
      </p:sp>
      <p:sp>
        <p:nvSpPr>
          <p:cNvPr id="14" name="Oval 13">
            <a:extLst>
              <a:ext uri="{FF2B5EF4-FFF2-40B4-BE49-F238E27FC236}">
                <a16:creationId xmlns:a16="http://schemas.microsoft.com/office/drawing/2014/main" id="{E60DEFA3-7FCC-4B3B-A12E-B3116B67E017}"/>
              </a:ext>
            </a:extLst>
          </p:cNvPr>
          <p:cNvSpPr/>
          <p:nvPr userDrawn="1"/>
        </p:nvSpPr>
        <p:spPr>
          <a:xfrm>
            <a:off x="2498607" y="2582414"/>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01</a:t>
            </a:r>
          </a:p>
        </p:txBody>
      </p:sp>
    </p:spTree>
    <p:extLst>
      <p:ext uri="{BB962C8B-B14F-4D97-AF65-F5344CB8AC3E}">
        <p14:creationId xmlns:p14="http://schemas.microsoft.com/office/powerpoint/2010/main" val="369753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1591945"/>
            <a:ext cx="10515600" cy="3061335"/>
          </a:xfrm>
        </p:spPr>
        <p:txBody>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hasCustomPrompt="1"/>
          </p:nvPr>
        </p:nvSpPr>
        <p:spPr>
          <a:xfrm>
            <a:off x="6827520" y="4822825"/>
            <a:ext cx="4536440" cy="1090295"/>
          </a:xfrm>
        </p:spPr>
        <p:txBody>
          <a:bodyPr>
            <a:normAutofit/>
          </a:bodyPr>
          <a:lstStyle>
            <a:lvl1pPr>
              <a:lnSpc>
                <a:spcPct val="150000"/>
              </a:lnSpc>
              <a:defRPr sz="14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Tree>
    <p:extLst>
      <p:ext uri="{BB962C8B-B14F-4D97-AF65-F5344CB8AC3E}">
        <p14:creationId xmlns:p14="http://schemas.microsoft.com/office/powerpoint/2010/main" val="4108919773"/>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27736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518025"/>
            <a:ext cx="320548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83820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6" name="Picture Placeholder 6">
            <a:extLst>
              <a:ext uri="{FF2B5EF4-FFF2-40B4-BE49-F238E27FC236}">
                <a16:creationId xmlns:a16="http://schemas.microsoft.com/office/drawing/2014/main" id="{064B7DDB-6414-4E77-85E3-BB44E5D44E7C}"/>
              </a:ext>
            </a:extLst>
          </p:cNvPr>
          <p:cNvSpPr>
            <a:spLocks noGrp="1"/>
          </p:cNvSpPr>
          <p:nvPr>
            <p:ph type="pic" sz="quarter" idx="17"/>
          </p:nvPr>
        </p:nvSpPr>
        <p:spPr>
          <a:xfrm>
            <a:off x="93102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7" name="Picture Placeholder 6">
            <a:extLst>
              <a:ext uri="{FF2B5EF4-FFF2-40B4-BE49-F238E27FC236}">
                <a16:creationId xmlns:a16="http://schemas.microsoft.com/office/drawing/2014/main" id="{AC28F289-E66F-4C03-8572-64EE388B826E}"/>
              </a:ext>
            </a:extLst>
          </p:cNvPr>
          <p:cNvSpPr>
            <a:spLocks noGrp="1"/>
          </p:cNvSpPr>
          <p:nvPr>
            <p:ph type="pic" sz="quarter" idx="18"/>
          </p:nvPr>
        </p:nvSpPr>
        <p:spPr>
          <a:xfrm>
            <a:off x="436510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8" name="Picture Placeholder 6">
            <a:extLst>
              <a:ext uri="{FF2B5EF4-FFF2-40B4-BE49-F238E27FC236}">
                <a16:creationId xmlns:a16="http://schemas.microsoft.com/office/drawing/2014/main" id="{2209ACE3-A833-425A-9606-5FDEDB84E349}"/>
              </a:ext>
            </a:extLst>
          </p:cNvPr>
          <p:cNvSpPr>
            <a:spLocks noGrp="1"/>
          </p:cNvSpPr>
          <p:nvPr>
            <p:ph type="pic" sz="quarter" idx="19"/>
          </p:nvPr>
        </p:nvSpPr>
        <p:spPr>
          <a:xfrm>
            <a:off x="779918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Tree>
    <p:extLst>
      <p:ext uri="{BB962C8B-B14F-4D97-AF65-F5344CB8AC3E}">
        <p14:creationId xmlns:p14="http://schemas.microsoft.com/office/powerpoint/2010/main" val="4073943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958080" y="4954905"/>
            <a:ext cx="3225800" cy="846455"/>
          </a:xfrm>
        </p:spPr>
        <p:txBody>
          <a:bodyPr>
            <a:normAutofit/>
          </a:bodyPr>
          <a:lstStyle>
            <a:lvl1pPr>
              <a:defRPr sz="1400"/>
            </a:lvl1pPr>
            <a:lvl2pPr>
              <a:defRPr sz="1400"/>
            </a:lvl2pPr>
            <a:lvl3pPr>
              <a:defRPr sz="1400"/>
            </a:lvl3pPr>
          </a:lstStyle>
          <a:p>
            <a:pPr lvl="0"/>
            <a:r>
              <a:rPr lang="en-US"/>
              <a:t>Speaker name</a:t>
            </a:r>
          </a:p>
          <a:p>
            <a:pPr lvl="0"/>
            <a:r>
              <a:rPr lang="en-US"/>
              <a:t>Title</a:t>
            </a:r>
          </a:p>
          <a:p>
            <a:pPr lvl="0"/>
            <a:r>
              <a:rPr lang="en-US"/>
              <a:t>Company</a:t>
            </a:r>
            <a:endParaRPr lang="en-IL"/>
          </a:p>
        </p:txBody>
      </p:sp>
      <p:sp>
        <p:nvSpPr>
          <p:cNvPr id="12" name="Freeform: Shape 11">
            <a:extLst>
              <a:ext uri="{FF2B5EF4-FFF2-40B4-BE49-F238E27FC236}">
                <a16:creationId xmlns:a16="http://schemas.microsoft.com/office/drawing/2014/main" id="{506273A4-E0E5-4214-96DE-8FBA1F5A40FE}"/>
              </a:ext>
            </a:extLst>
          </p:cNvPr>
          <p:cNvSpPr/>
          <p:nvPr userDrawn="1"/>
        </p:nvSpPr>
        <p:spPr>
          <a:xfrm>
            <a:off x="1066312" y="1478989"/>
            <a:ext cx="1110479" cy="876962"/>
          </a:xfrm>
          <a:custGeom>
            <a:avLst/>
            <a:gdLst/>
            <a:ahLst/>
            <a:cxnLst/>
            <a:rect l="l" t="t" r="r" b="b"/>
            <a:pathLst>
              <a:path w="132192" h="104394">
                <a:moveTo>
                  <a:pt x="104993" y="0"/>
                </a:moveTo>
                <a:lnTo>
                  <a:pt x="132192" y="15799"/>
                </a:lnTo>
                <a:cubicBezTo>
                  <a:pt x="120726" y="33931"/>
                  <a:pt x="114793" y="52330"/>
                  <a:pt x="114393" y="70996"/>
                </a:cubicBezTo>
                <a:lnTo>
                  <a:pt x="114393" y="104394"/>
                </a:lnTo>
                <a:lnTo>
                  <a:pt x="68596" y="104394"/>
                </a:lnTo>
                <a:lnTo>
                  <a:pt x="68596" y="74396"/>
                </a:lnTo>
                <a:cubicBezTo>
                  <a:pt x="68596" y="61863"/>
                  <a:pt x="72095" y="48497"/>
                  <a:pt x="79095" y="34298"/>
                </a:cubicBezTo>
                <a:cubicBezTo>
                  <a:pt x="86095" y="20099"/>
                  <a:pt x="94727" y="8666"/>
                  <a:pt x="104993" y="0"/>
                </a:cubicBezTo>
                <a:close/>
                <a:moveTo>
                  <a:pt x="36398" y="0"/>
                </a:moveTo>
                <a:lnTo>
                  <a:pt x="63596" y="15799"/>
                </a:lnTo>
                <a:cubicBezTo>
                  <a:pt x="52130" y="33931"/>
                  <a:pt x="46197" y="52330"/>
                  <a:pt x="45797" y="70996"/>
                </a:cubicBezTo>
                <a:lnTo>
                  <a:pt x="45797" y="104394"/>
                </a:lnTo>
                <a:lnTo>
                  <a:pt x="0" y="104394"/>
                </a:lnTo>
                <a:lnTo>
                  <a:pt x="0" y="74396"/>
                </a:lnTo>
                <a:cubicBezTo>
                  <a:pt x="0" y="61863"/>
                  <a:pt x="3500" y="48497"/>
                  <a:pt x="10499" y="34298"/>
                </a:cubicBezTo>
                <a:cubicBezTo>
                  <a:pt x="17499" y="20099"/>
                  <a:pt x="26132" y="8666"/>
                  <a:pt x="3639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Graphic 2">
            <a:extLst>
              <a:ext uri="{FF2B5EF4-FFF2-40B4-BE49-F238E27FC236}">
                <a16:creationId xmlns:a16="http://schemas.microsoft.com/office/drawing/2014/main" id="{4BD27F87-637D-4858-B4D5-CF2AF57ABE6E}"/>
              </a:ext>
            </a:extLst>
          </p:cNvPr>
          <p:cNvSpPr/>
          <p:nvPr userDrawn="1"/>
        </p:nvSpPr>
        <p:spPr>
          <a:xfrm>
            <a:off x="7467722" y="1627658"/>
            <a:ext cx="3358477" cy="3304554"/>
          </a:xfrm>
          <a:custGeom>
            <a:avLst/>
            <a:gdLst>
              <a:gd name="connsiteX0" fmla="*/ 1194961 w 1829058"/>
              <a:gd name="connsiteY0" fmla="*/ 634918 h 1799691"/>
              <a:gd name="connsiteX1" fmla="*/ 1810879 w 1829058"/>
              <a:gd name="connsiteY1" fmla="*/ 893848 h 1799691"/>
              <a:gd name="connsiteX2" fmla="*/ 1828674 w 1829058"/>
              <a:gd name="connsiteY2" fmla="*/ 919871 h 1799691"/>
              <a:gd name="connsiteX3" fmla="*/ 1810879 w 1829058"/>
              <a:gd name="connsiteY3" fmla="*/ 937699 h 1799691"/>
              <a:gd name="connsiteX4" fmla="*/ 1194961 w 1829058"/>
              <a:gd name="connsiteY4" fmla="*/ 1196630 h 1799691"/>
              <a:gd name="connsiteX5" fmla="*/ 942625 w 1829058"/>
              <a:gd name="connsiteY5" fmla="*/ 1781880 h 1799691"/>
              <a:gd name="connsiteX6" fmla="*/ 916151 w 1829058"/>
              <a:gd name="connsiteY6" fmla="*/ 1799212 h 1799691"/>
              <a:gd name="connsiteX7" fmla="*/ 898658 w 1829058"/>
              <a:gd name="connsiteY7" fmla="*/ 1780836 h 1799691"/>
              <a:gd name="connsiteX8" fmla="*/ 634098 w 1829058"/>
              <a:gd name="connsiteY8" fmla="*/ 1196630 h 1799691"/>
              <a:gd name="connsiteX9" fmla="*/ 18181 w 1829058"/>
              <a:gd name="connsiteY9" fmla="*/ 937699 h 1799691"/>
              <a:gd name="connsiteX10" fmla="*/ 383 w 1829058"/>
              <a:gd name="connsiteY10" fmla="*/ 911676 h 1799691"/>
              <a:gd name="connsiteX11" fmla="*/ 18181 w 1829058"/>
              <a:gd name="connsiteY11" fmla="*/ 893848 h 1799691"/>
              <a:gd name="connsiteX12" fmla="*/ 634098 w 1829058"/>
              <a:gd name="connsiteY12" fmla="*/ 634918 h 1799691"/>
              <a:gd name="connsiteX13" fmla="*/ 892688 w 1829058"/>
              <a:gd name="connsiteY13" fmla="*/ 17965 h 1799691"/>
              <a:gd name="connsiteX14" fmla="*/ 918867 w 1829058"/>
              <a:gd name="connsiteY14" fmla="*/ 431 h 1799691"/>
              <a:gd name="connsiteX15" fmla="*/ 936371 w 1829058"/>
              <a:gd name="connsiteY15" fmla="*/ 17965 h 1799691"/>
              <a:gd name="connsiteX16" fmla="*/ 1194961 w 1829058"/>
              <a:gd name="connsiteY16" fmla="*/ 634918 h 179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9058" h="1799691">
                <a:moveTo>
                  <a:pt x="1194961" y="634918"/>
                </a:moveTo>
                <a:cubicBezTo>
                  <a:pt x="1345340" y="785549"/>
                  <a:pt x="1637474" y="860818"/>
                  <a:pt x="1810879" y="893848"/>
                </a:cubicBezTo>
                <a:cubicBezTo>
                  <a:pt x="1822970" y="896111"/>
                  <a:pt x="1830939" y="907763"/>
                  <a:pt x="1828674" y="919871"/>
                </a:cubicBezTo>
                <a:cubicBezTo>
                  <a:pt x="1826987" y="928925"/>
                  <a:pt x="1819918" y="936007"/>
                  <a:pt x="1810879" y="937699"/>
                </a:cubicBezTo>
                <a:cubicBezTo>
                  <a:pt x="1637380" y="970635"/>
                  <a:pt x="1345245" y="1045998"/>
                  <a:pt x="1194961" y="1196630"/>
                </a:cubicBezTo>
                <a:cubicBezTo>
                  <a:pt x="1053395" y="1338434"/>
                  <a:pt x="978443" y="1606001"/>
                  <a:pt x="942625" y="1781880"/>
                </a:cubicBezTo>
                <a:cubicBezTo>
                  <a:pt x="940092" y="1793992"/>
                  <a:pt x="928239" y="1801746"/>
                  <a:pt x="916151" y="1799212"/>
                </a:cubicBezTo>
                <a:cubicBezTo>
                  <a:pt x="907084" y="1797304"/>
                  <a:pt x="900127" y="1789996"/>
                  <a:pt x="898658" y="1780836"/>
                </a:cubicBezTo>
                <a:cubicBezTo>
                  <a:pt x="873263" y="1616822"/>
                  <a:pt x="806934" y="1369851"/>
                  <a:pt x="634098" y="1196630"/>
                </a:cubicBezTo>
                <a:cubicBezTo>
                  <a:pt x="483719" y="1045998"/>
                  <a:pt x="191490" y="970635"/>
                  <a:pt x="18181" y="937699"/>
                </a:cubicBezTo>
                <a:cubicBezTo>
                  <a:pt x="6092" y="935437"/>
                  <a:pt x="-1876" y="923785"/>
                  <a:pt x="383" y="911676"/>
                </a:cubicBezTo>
                <a:cubicBezTo>
                  <a:pt x="2072" y="902622"/>
                  <a:pt x="9143" y="895541"/>
                  <a:pt x="18181" y="893848"/>
                </a:cubicBezTo>
                <a:cubicBezTo>
                  <a:pt x="191585" y="860818"/>
                  <a:pt x="483814" y="785549"/>
                  <a:pt x="634098" y="634918"/>
                </a:cubicBezTo>
                <a:cubicBezTo>
                  <a:pt x="784382" y="484287"/>
                  <a:pt x="859713" y="191661"/>
                  <a:pt x="892688" y="17965"/>
                </a:cubicBezTo>
                <a:cubicBezTo>
                  <a:pt x="895084" y="5882"/>
                  <a:pt x="906804" y="-1968"/>
                  <a:pt x="918867" y="431"/>
                </a:cubicBezTo>
                <a:cubicBezTo>
                  <a:pt x="927706" y="2190"/>
                  <a:pt x="934616" y="9111"/>
                  <a:pt x="936371" y="17965"/>
                </a:cubicBezTo>
                <a:cubicBezTo>
                  <a:pt x="969346" y="191661"/>
                  <a:pt x="1044583" y="484287"/>
                  <a:pt x="1194961" y="634918"/>
                </a:cubicBezTo>
                <a:close/>
              </a:path>
            </a:pathLst>
          </a:custGeom>
          <a:solidFill>
            <a:srgbClr val="014FF7"/>
          </a:solidFill>
          <a:ln w="9476" cap="flat">
            <a:noFill/>
            <a:prstDash val="solid"/>
            <a:miter/>
          </a:ln>
        </p:spPr>
        <p:txBody>
          <a:bodyPr rtlCol="0" anchor="ctr"/>
          <a:lstStyle/>
          <a:p>
            <a:endParaRPr lang="en-US"/>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1173480" y="2160905"/>
            <a:ext cx="6131560" cy="2695575"/>
          </a:xfrm>
        </p:spPr>
        <p:txBody>
          <a:bodyPr>
            <a:noAutofit/>
          </a:bodyPr>
          <a:lstStyle>
            <a:lvl1pPr>
              <a:defRPr sz="3000" b="1"/>
            </a:lvl1pPr>
          </a:lstStyle>
          <a:p>
            <a:pPr lvl="0"/>
            <a:r>
              <a:rPr lang="en-US"/>
              <a:t>Quote text comes in here</a:t>
            </a:r>
          </a:p>
        </p:txBody>
      </p:sp>
    </p:spTree>
    <p:extLst>
      <p:ext uri="{BB962C8B-B14F-4D97-AF65-F5344CB8AC3E}">
        <p14:creationId xmlns:p14="http://schemas.microsoft.com/office/powerpoint/2010/main" val="1401833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B141F3-C6EE-4777-B3BB-D7AFF9F3C496}"/>
              </a:ext>
            </a:extLst>
          </p:cNvPr>
          <p:cNvSpPr>
            <a:spLocks noGrp="1"/>
          </p:cNvSpPr>
          <p:nvPr>
            <p:ph sz="half" idx="2"/>
          </p:nvPr>
        </p:nvSpPr>
        <p:spPr>
          <a:xfrm>
            <a:off x="839788" y="15805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FF08B7C4-2539-42E5-9C92-6B663CCFFE48}"/>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9" name="Slide Number Placeholder 8">
            <a:extLst>
              <a:ext uri="{FF2B5EF4-FFF2-40B4-BE49-F238E27FC236}">
                <a16:creationId xmlns:a16="http://schemas.microsoft.com/office/drawing/2014/main" id="{79AE94F7-23E7-488C-A909-6EDFF1E5AC14}"/>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10" name="Title Placeholder 1">
            <a:extLst>
              <a:ext uri="{FF2B5EF4-FFF2-40B4-BE49-F238E27FC236}">
                <a16:creationId xmlns:a16="http://schemas.microsoft.com/office/drawing/2014/main" id="{C9AF5875-64CA-49AF-B333-FF16A8488988}"/>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Tree>
    <p:extLst>
      <p:ext uri="{BB962C8B-B14F-4D97-AF65-F5344CB8AC3E}">
        <p14:creationId xmlns:p14="http://schemas.microsoft.com/office/powerpoint/2010/main" val="2255504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0E4-1B22-4DA8-9B45-A6B0C5865A2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31FF023A-4E54-4C87-8E0A-493A71A2238E}"/>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5" name="Slide Number Placeholder 4">
            <a:extLst>
              <a:ext uri="{FF2B5EF4-FFF2-40B4-BE49-F238E27FC236}">
                <a16:creationId xmlns:a16="http://schemas.microsoft.com/office/drawing/2014/main" id="{9EF3635F-1D0A-4B30-B3A1-549E2944BA9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2824652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737E3-9CA2-48D5-B72B-0E36BE91FC7B}"/>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4" name="Slide Number Placeholder 3">
            <a:extLst>
              <a:ext uri="{FF2B5EF4-FFF2-40B4-BE49-F238E27FC236}">
                <a16:creationId xmlns:a16="http://schemas.microsoft.com/office/drawing/2014/main" id="{4AE9280B-8E11-49F5-81D9-840237D80B07}"/>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835514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E1EB-B27A-4C64-BE18-5C243D774DA7}"/>
              </a:ext>
            </a:extLst>
          </p:cNvPr>
          <p:cNvSpPr>
            <a:spLocks noGrp="1"/>
          </p:cNvSpPr>
          <p:nvPr>
            <p:ph type="title"/>
          </p:nvPr>
        </p:nvSpPr>
        <p:spPr>
          <a:xfrm>
            <a:off x="839788" y="457200"/>
            <a:ext cx="3932237" cy="1600200"/>
          </a:xfrm>
        </p:spPr>
        <p:txBody>
          <a:bodyPr anchor="b">
            <a:normAutofit/>
          </a:bodyPr>
          <a:lstStyle>
            <a:lvl1pPr>
              <a:defRPr sz="30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9C8C1D3-5C2A-4DD0-AD56-9E22FFD00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747CCE51-DF99-4BB1-9C38-82E3B0279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9405B-0F35-4AB5-B2A8-CEE95BE34E18}"/>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C0B48EB7-4C72-4C1A-9A71-23F728325E89}"/>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632735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45B2-9D4F-46FB-AE8B-62BE72548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79DE3C77-98CF-4408-AB38-1C57AE7EB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6BC852F-2C99-4F71-B8C9-BE9E2EB75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0E157-B829-4E77-A1D4-46EB52599AE4}"/>
              </a:ext>
            </a:extLst>
          </p:cNvPr>
          <p:cNvSpPr>
            <a:spLocks noGrp="1"/>
          </p:cNvSpPr>
          <p:nvPr>
            <p:ph type="dt" sz="half" idx="10"/>
          </p:nvPr>
        </p:nvSpPr>
        <p:spPr/>
        <p:txBody>
          <a:bodyPr/>
          <a:lstStyle/>
          <a:p>
            <a:fld id="{578BE2CF-40BE-4FEE-8311-0534F6AB521E}" type="datetimeFigureOut">
              <a:rPr lang="en-IL" smtClean="0"/>
              <a:t>02/16/2023</a:t>
            </a:fld>
            <a:endParaRPr lang="en-IL"/>
          </a:p>
        </p:txBody>
      </p:sp>
      <p:sp>
        <p:nvSpPr>
          <p:cNvPr id="6" name="Footer Placeholder 5">
            <a:extLst>
              <a:ext uri="{FF2B5EF4-FFF2-40B4-BE49-F238E27FC236}">
                <a16:creationId xmlns:a16="http://schemas.microsoft.com/office/drawing/2014/main" id="{05FDB635-26AF-407D-ABC6-5A00E11688FA}"/>
              </a:ext>
            </a:extLst>
          </p:cNvPr>
          <p:cNvSpPr>
            <a:spLocks noGrp="1"/>
          </p:cNvSpPr>
          <p:nvPr>
            <p:ph type="ftr" sz="quarter" idx="11"/>
          </p:nvPr>
        </p:nvSpPr>
        <p:spPr>
          <a:xfrm>
            <a:off x="4038600" y="6356350"/>
            <a:ext cx="4114800" cy="365125"/>
          </a:xfrm>
          <a:prstGeom prst="rect">
            <a:avLst/>
          </a:prstGeom>
        </p:spPr>
        <p:txBody>
          <a:bodyPr/>
          <a:lstStyle/>
          <a:p>
            <a:endParaRPr lang="en-IL"/>
          </a:p>
        </p:txBody>
      </p:sp>
      <p:sp>
        <p:nvSpPr>
          <p:cNvPr id="7" name="Slide Number Placeholder 6">
            <a:extLst>
              <a:ext uri="{FF2B5EF4-FFF2-40B4-BE49-F238E27FC236}">
                <a16:creationId xmlns:a16="http://schemas.microsoft.com/office/drawing/2014/main" id="{8AAD45F6-7EB3-4D66-9672-BE84269F7D45}"/>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2421902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95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BD924B-88F7-44A1-9F23-BB0A0C915882}"/>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anchor="ctr"/>
          <a:lstStyle>
            <a:lvl1pPr algn="ctr">
              <a:buNone/>
              <a:defRPr sz="1100">
                <a:solidFill>
                  <a:schemeClr val="bg1">
                    <a:lumMod val="65000"/>
                  </a:schemeClr>
                </a:solidFill>
                <a:latin typeface="Helvetica Light"/>
              </a:defRPr>
            </a:lvl1pPr>
          </a:lstStyle>
          <a:p>
            <a:r>
              <a:rPr lang="en-US"/>
              <a:t>Click icon to add picture</a:t>
            </a:r>
            <a:endParaRPr lang="en-ID"/>
          </a:p>
        </p:txBody>
      </p:sp>
    </p:spTree>
    <p:extLst>
      <p:ext uri="{BB962C8B-B14F-4D97-AF65-F5344CB8AC3E}">
        <p14:creationId xmlns:p14="http://schemas.microsoft.com/office/powerpoint/2010/main" val="1646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a:xfrm>
            <a:off x="838200" y="2834005"/>
            <a:ext cx="4424680" cy="559435"/>
          </a:xfrm>
        </p:spPr>
        <p:txBody>
          <a:bodyPr/>
          <a:lstStyle>
            <a:lvl1pPr>
              <a:defRPr>
                <a:solidFill>
                  <a:srgbClr val="014FF7"/>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a:xfrm>
            <a:off x="838200" y="3664585"/>
            <a:ext cx="4433756" cy="1252855"/>
          </a:xfrm>
        </p:spPr>
        <p:txBody>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a:xfrm>
            <a:off x="3230880" y="6346190"/>
            <a:ext cx="1427480" cy="365125"/>
          </a:xfrm>
          <a:prstGeom prst="rect">
            <a:avLst/>
          </a:prstGeom>
        </p:spPr>
        <p:txBody>
          <a:bodyPr/>
          <a:lstStyle/>
          <a:p>
            <a:fld id="{578BE2CF-40BE-4FEE-8311-0534F6AB521E}" type="datetimeFigureOut">
              <a:rPr lang="en-IL" smtClean="0"/>
              <a:t>02/16/2023</a:t>
            </a:fld>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7" name="Content Placeholder 2">
            <a:extLst>
              <a:ext uri="{FF2B5EF4-FFF2-40B4-BE49-F238E27FC236}">
                <a16:creationId xmlns:a16="http://schemas.microsoft.com/office/drawing/2014/main" id="{B1AE7EDB-E6C7-41AB-BB5B-3537D3F9F256}"/>
              </a:ext>
            </a:extLst>
          </p:cNvPr>
          <p:cNvSpPr>
            <a:spLocks noGrp="1"/>
          </p:cNvSpPr>
          <p:nvPr>
            <p:ph idx="13"/>
          </p:nvPr>
        </p:nvSpPr>
        <p:spPr>
          <a:xfrm>
            <a:off x="5506720" y="589280"/>
            <a:ext cx="6035040" cy="5496559"/>
          </a:xfrm>
        </p:spPr>
        <p:txBody>
          <a:bodyPr>
            <a:normAutofit/>
          </a:bodyPr>
          <a:lstStyle>
            <a:lvl1pPr>
              <a:lnSpc>
                <a:spcPct val="150000"/>
              </a:lnSpc>
              <a:defRPr sz="1400" b="0"/>
            </a:lvl1pPr>
          </a:lstStyle>
          <a:p>
            <a:pPr lvl="0"/>
            <a:r>
              <a:rPr lang="en-US"/>
              <a:t>Click to edit Master text styles</a:t>
            </a:r>
          </a:p>
        </p:txBody>
      </p:sp>
    </p:spTree>
    <p:extLst>
      <p:ext uri="{BB962C8B-B14F-4D97-AF65-F5344CB8AC3E}">
        <p14:creationId xmlns:p14="http://schemas.microsoft.com/office/powerpoint/2010/main" val="31467284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413A669-04D4-4936-A5C4-51476099938D}"/>
              </a:ext>
            </a:extLst>
          </p:cNvPr>
          <p:cNvSpPr>
            <a:spLocks noGrp="1"/>
          </p:cNvSpPr>
          <p:nvPr>
            <p:ph sz="half" idx="1" hasCustomPrompt="1"/>
          </p:nvPr>
        </p:nvSpPr>
        <p:spPr>
          <a:xfrm>
            <a:off x="3357880" y="2577465"/>
            <a:ext cx="3225800" cy="795655"/>
          </a:xfrm>
        </p:spPr>
        <p:txBody>
          <a:bodyPr/>
          <a:lstStyle>
            <a:lvl1pPr>
              <a:defRPr/>
            </a:lvl1pPr>
          </a:lstStyle>
          <a:p>
            <a:pPr lvl="0"/>
            <a:r>
              <a:rPr lang="en-US"/>
              <a:t>Point One</a:t>
            </a:r>
          </a:p>
          <a:p>
            <a:pPr lvl="1"/>
            <a:r>
              <a:rPr lang="en-US"/>
              <a:t>Second level</a:t>
            </a:r>
          </a:p>
          <a:p>
            <a:pPr lvl="2"/>
            <a:r>
              <a:rPr lang="en-US"/>
              <a:t>Third level</a:t>
            </a:r>
            <a:endParaRPr lang="en-IL"/>
          </a:p>
        </p:txBody>
      </p:sp>
      <p:sp>
        <p:nvSpPr>
          <p:cNvPr id="4" name="Content Placeholder 3">
            <a:extLst>
              <a:ext uri="{FF2B5EF4-FFF2-40B4-BE49-F238E27FC236}">
                <a16:creationId xmlns:a16="http://schemas.microsoft.com/office/drawing/2014/main" id="{1689385F-412F-4A05-9483-B5234B673B5D}"/>
              </a:ext>
            </a:extLst>
          </p:cNvPr>
          <p:cNvSpPr>
            <a:spLocks noGrp="1"/>
          </p:cNvSpPr>
          <p:nvPr>
            <p:ph sz="half" idx="2" hasCustomPrompt="1"/>
          </p:nvPr>
        </p:nvSpPr>
        <p:spPr>
          <a:xfrm>
            <a:off x="7696200" y="2577465"/>
            <a:ext cx="3205480" cy="866775"/>
          </a:xfrm>
        </p:spPr>
        <p:txBody>
          <a:bodyPr/>
          <a:lstStyle>
            <a:lvl1pPr>
              <a:defRPr/>
            </a:lvl1pPr>
          </a:lstStyle>
          <a:p>
            <a:pPr lvl="0"/>
            <a:r>
              <a:rPr lang="en-US"/>
              <a:t>Point Two</a:t>
            </a:r>
          </a:p>
          <a:p>
            <a:pPr lvl="1"/>
            <a:r>
              <a:rPr lang="en-US"/>
              <a:t>Second level</a:t>
            </a:r>
          </a:p>
          <a:p>
            <a:pPr lvl="2"/>
            <a:r>
              <a:rPr lang="en-US"/>
              <a:t>Third level</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a:xfrm>
            <a:off x="3230880" y="6346190"/>
            <a:ext cx="1427480" cy="365125"/>
          </a:xfrm>
          <a:prstGeom prst="rect">
            <a:avLst/>
          </a:prstGeom>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3378200" y="4172585"/>
            <a:ext cx="3225800" cy="846455"/>
          </a:xfrm>
        </p:spPr>
        <p:txBody>
          <a:bodyPr/>
          <a:lstStyle>
            <a:lvl1pPr>
              <a:defRPr/>
            </a:lvl1pPr>
          </a:lstStyle>
          <a:p>
            <a:pPr lvl="0"/>
            <a:r>
              <a:rPr lang="en-US"/>
              <a:t>Point Three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172585"/>
            <a:ext cx="3205480" cy="846455"/>
          </a:xfrm>
        </p:spPr>
        <p:txBody>
          <a:bodyPr/>
          <a:lstStyle>
            <a:lvl1pPr>
              <a:defRPr/>
            </a:lvl1pPr>
          </a:lstStyle>
          <a:p>
            <a:pPr lvl="0"/>
            <a:r>
              <a:rPr lang="en-US"/>
              <a:t>Point Four</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1" name="Oval 10">
            <a:extLst>
              <a:ext uri="{FF2B5EF4-FFF2-40B4-BE49-F238E27FC236}">
                <a16:creationId xmlns:a16="http://schemas.microsoft.com/office/drawing/2014/main" id="{F42060E2-747F-4816-B4A4-415C9247867C}"/>
              </a:ext>
            </a:extLst>
          </p:cNvPr>
          <p:cNvSpPr/>
          <p:nvPr/>
        </p:nvSpPr>
        <p:spPr>
          <a:xfrm>
            <a:off x="6807101" y="421459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1"/>
                </a:solidFill>
                <a:latin typeface="Helvetica"/>
                <a:cs typeface="Helvetica"/>
              </a:rPr>
              <a:t>04</a:t>
            </a:r>
            <a:endParaRPr lang="en-US" sz="2400" b="1">
              <a:solidFill>
                <a:schemeClr val="accent1"/>
              </a:solidFill>
              <a:latin typeface="Helvetica" pitchFamily="2" charset="0"/>
              <a:cs typeface="Helvetica"/>
            </a:endParaRPr>
          </a:p>
        </p:txBody>
      </p:sp>
      <p:sp>
        <p:nvSpPr>
          <p:cNvPr id="12" name="Oval 11">
            <a:extLst>
              <a:ext uri="{FF2B5EF4-FFF2-40B4-BE49-F238E27FC236}">
                <a16:creationId xmlns:a16="http://schemas.microsoft.com/office/drawing/2014/main" id="{02F65355-77A1-41DB-BBE0-B5BF554FE141}"/>
              </a:ext>
            </a:extLst>
          </p:cNvPr>
          <p:cNvSpPr/>
          <p:nvPr/>
        </p:nvSpPr>
        <p:spPr>
          <a:xfrm>
            <a:off x="2498607" y="4189887"/>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03</a:t>
            </a:r>
          </a:p>
        </p:txBody>
      </p:sp>
      <p:sp>
        <p:nvSpPr>
          <p:cNvPr id="13" name="Oval 12">
            <a:extLst>
              <a:ext uri="{FF2B5EF4-FFF2-40B4-BE49-F238E27FC236}">
                <a16:creationId xmlns:a16="http://schemas.microsoft.com/office/drawing/2014/main" id="{7470FD23-682A-4A61-8E08-CC0D9C537455}"/>
              </a:ext>
            </a:extLst>
          </p:cNvPr>
          <p:cNvSpPr/>
          <p:nvPr/>
        </p:nvSpPr>
        <p:spPr>
          <a:xfrm>
            <a:off x="6807101" y="2607119"/>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02</a:t>
            </a:r>
          </a:p>
        </p:txBody>
      </p:sp>
      <p:sp>
        <p:nvSpPr>
          <p:cNvPr id="14" name="Oval 13">
            <a:extLst>
              <a:ext uri="{FF2B5EF4-FFF2-40B4-BE49-F238E27FC236}">
                <a16:creationId xmlns:a16="http://schemas.microsoft.com/office/drawing/2014/main" id="{E60DEFA3-7FCC-4B3B-A12E-B3116B67E017}"/>
              </a:ext>
            </a:extLst>
          </p:cNvPr>
          <p:cNvSpPr/>
          <p:nvPr/>
        </p:nvSpPr>
        <p:spPr>
          <a:xfrm>
            <a:off x="2498607" y="2582414"/>
            <a:ext cx="790210" cy="790209"/>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Helvetica" pitchFamily="2" charset="0"/>
              </a:rPr>
              <a:t>01</a:t>
            </a:r>
          </a:p>
        </p:txBody>
      </p:sp>
    </p:spTree>
    <p:extLst>
      <p:ext uri="{BB962C8B-B14F-4D97-AF65-F5344CB8AC3E}">
        <p14:creationId xmlns:p14="http://schemas.microsoft.com/office/powerpoint/2010/main" val="273982772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a:xfrm>
            <a:off x="3230880" y="6346190"/>
            <a:ext cx="1427480" cy="365125"/>
          </a:xfrm>
          <a:prstGeom prst="rect">
            <a:avLst/>
          </a:prstGeom>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27736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9" name="Content Placeholder 3">
            <a:extLst>
              <a:ext uri="{FF2B5EF4-FFF2-40B4-BE49-F238E27FC236}">
                <a16:creationId xmlns:a16="http://schemas.microsoft.com/office/drawing/2014/main" id="{928D2FA8-35D1-4F0C-88B7-CF2A96510155}"/>
              </a:ext>
            </a:extLst>
          </p:cNvPr>
          <p:cNvSpPr>
            <a:spLocks noGrp="1"/>
          </p:cNvSpPr>
          <p:nvPr>
            <p:ph sz="half" idx="14" hasCustomPrompt="1"/>
          </p:nvPr>
        </p:nvSpPr>
        <p:spPr>
          <a:xfrm>
            <a:off x="7716520" y="4518025"/>
            <a:ext cx="320548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0" name="Content Placeholder 2">
            <a:extLst>
              <a:ext uri="{FF2B5EF4-FFF2-40B4-BE49-F238E27FC236}">
                <a16:creationId xmlns:a16="http://schemas.microsoft.com/office/drawing/2014/main" id="{58D1E260-369F-48B8-983B-D47FCFF3596A}"/>
              </a:ext>
            </a:extLst>
          </p:cNvPr>
          <p:cNvSpPr>
            <a:spLocks noGrp="1"/>
          </p:cNvSpPr>
          <p:nvPr>
            <p:ph sz="half" idx="15" hasCustomPrompt="1"/>
          </p:nvPr>
        </p:nvSpPr>
        <p:spPr>
          <a:xfrm>
            <a:off x="838200" y="1327785"/>
            <a:ext cx="9636760" cy="795655"/>
          </a:xfrm>
        </p:spPr>
        <p:txBody>
          <a:bodyPr>
            <a:normAutofit/>
          </a:bodyPr>
          <a:lstStyle>
            <a:lvl1pPr>
              <a:defRPr/>
            </a:lvl1pPr>
            <a:lvl2pPr>
              <a:defRPr sz="1400"/>
            </a:lvl2pPr>
            <a:lvl3pPr>
              <a:defRPr sz="1400"/>
            </a:lvl3pPr>
          </a:lstStyle>
          <a:p>
            <a:pPr lvl="1"/>
            <a:r>
              <a:rPr lang="en-US"/>
              <a:t>Second level</a:t>
            </a:r>
          </a:p>
          <a:p>
            <a:pPr lvl="2"/>
            <a:r>
              <a:rPr lang="en-US"/>
              <a:t>Third level</a:t>
            </a:r>
            <a:endParaRPr lang="en-IL"/>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838200" y="4518025"/>
            <a:ext cx="3225800" cy="846455"/>
          </a:xfrm>
        </p:spPr>
        <p:txBody>
          <a:bodyPr/>
          <a:lstStyle>
            <a:lvl1pPr>
              <a:defRPr/>
            </a:lvl1pPr>
          </a:lstStyle>
          <a:p>
            <a:pPr lvl="0"/>
            <a:r>
              <a:rPr lang="en-US"/>
              <a:t>Headline</a:t>
            </a:r>
          </a:p>
          <a:p>
            <a:pPr lvl="1"/>
            <a:r>
              <a:rPr lang="en-US"/>
              <a:t>Second level</a:t>
            </a:r>
          </a:p>
          <a:p>
            <a:pPr lvl="2"/>
            <a:r>
              <a:rPr lang="en-US"/>
              <a:t>Third level</a:t>
            </a:r>
            <a:endParaRPr lang="en-IL"/>
          </a:p>
        </p:txBody>
      </p:sp>
      <p:sp>
        <p:nvSpPr>
          <p:cNvPr id="16" name="Picture Placeholder 6">
            <a:extLst>
              <a:ext uri="{FF2B5EF4-FFF2-40B4-BE49-F238E27FC236}">
                <a16:creationId xmlns:a16="http://schemas.microsoft.com/office/drawing/2014/main" id="{064B7DDB-6414-4E77-85E3-BB44E5D44E7C}"/>
              </a:ext>
            </a:extLst>
          </p:cNvPr>
          <p:cNvSpPr>
            <a:spLocks noGrp="1"/>
          </p:cNvSpPr>
          <p:nvPr>
            <p:ph type="pic" sz="quarter" idx="17"/>
          </p:nvPr>
        </p:nvSpPr>
        <p:spPr>
          <a:xfrm>
            <a:off x="93102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7" name="Picture Placeholder 6">
            <a:extLst>
              <a:ext uri="{FF2B5EF4-FFF2-40B4-BE49-F238E27FC236}">
                <a16:creationId xmlns:a16="http://schemas.microsoft.com/office/drawing/2014/main" id="{AC28F289-E66F-4C03-8572-64EE388B826E}"/>
              </a:ext>
            </a:extLst>
          </p:cNvPr>
          <p:cNvSpPr>
            <a:spLocks noGrp="1"/>
          </p:cNvSpPr>
          <p:nvPr>
            <p:ph type="pic" sz="quarter" idx="18"/>
          </p:nvPr>
        </p:nvSpPr>
        <p:spPr>
          <a:xfrm>
            <a:off x="436510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
        <p:nvSpPr>
          <p:cNvPr id="18" name="Picture Placeholder 6">
            <a:extLst>
              <a:ext uri="{FF2B5EF4-FFF2-40B4-BE49-F238E27FC236}">
                <a16:creationId xmlns:a16="http://schemas.microsoft.com/office/drawing/2014/main" id="{2209ACE3-A833-425A-9606-5FDEDB84E349}"/>
              </a:ext>
            </a:extLst>
          </p:cNvPr>
          <p:cNvSpPr>
            <a:spLocks noGrp="1"/>
          </p:cNvSpPr>
          <p:nvPr>
            <p:ph type="pic" sz="quarter" idx="19"/>
          </p:nvPr>
        </p:nvSpPr>
        <p:spPr>
          <a:xfrm>
            <a:off x="7799186" y="2323050"/>
            <a:ext cx="2943999" cy="2034690"/>
          </a:xfrm>
          <a:custGeom>
            <a:avLst/>
            <a:gdLst>
              <a:gd name="connsiteX0" fmla="*/ 117219 w 2943999"/>
              <a:gd name="connsiteY0" fmla="*/ 0 h 2034690"/>
              <a:gd name="connsiteX1" fmla="*/ 2826780 w 2943999"/>
              <a:gd name="connsiteY1" fmla="*/ 0 h 2034690"/>
              <a:gd name="connsiteX2" fmla="*/ 2943999 w 2943999"/>
              <a:gd name="connsiteY2" fmla="*/ 117219 h 2034690"/>
              <a:gd name="connsiteX3" fmla="*/ 2943999 w 2943999"/>
              <a:gd name="connsiteY3" fmla="*/ 1917471 h 2034690"/>
              <a:gd name="connsiteX4" fmla="*/ 2826780 w 2943999"/>
              <a:gd name="connsiteY4" fmla="*/ 2034690 h 2034690"/>
              <a:gd name="connsiteX5" fmla="*/ 117219 w 2943999"/>
              <a:gd name="connsiteY5" fmla="*/ 2034690 h 2034690"/>
              <a:gd name="connsiteX6" fmla="*/ 0 w 2943999"/>
              <a:gd name="connsiteY6" fmla="*/ 1917471 h 2034690"/>
              <a:gd name="connsiteX7" fmla="*/ 0 w 2943999"/>
              <a:gd name="connsiteY7" fmla="*/ 117219 h 2034690"/>
              <a:gd name="connsiteX8" fmla="*/ 117219 w 2943999"/>
              <a:gd name="connsiteY8" fmla="*/ 0 h 2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99" h="2034690">
                <a:moveTo>
                  <a:pt x="117219" y="0"/>
                </a:moveTo>
                <a:lnTo>
                  <a:pt x="2826780" y="0"/>
                </a:lnTo>
                <a:cubicBezTo>
                  <a:pt x="2891519" y="0"/>
                  <a:pt x="2943999" y="52481"/>
                  <a:pt x="2943999" y="117219"/>
                </a:cubicBezTo>
                <a:lnTo>
                  <a:pt x="2943999" y="1917471"/>
                </a:lnTo>
                <a:cubicBezTo>
                  <a:pt x="2943999" y="1982210"/>
                  <a:pt x="2891519" y="2034690"/>
                  <a:pt x="2826780" y="2034690"/>
                </a:cubicBezTo>
                <a:lnTo>
                  <a:pt x="117219" y="2034690"/>
                </a:lnTo>
                <a:cubicBezTo>
                  <a:pt x="52481" y="2034690"/>
                  <a:pt x="0" y="1982210"/>
                  <a:pt x="0" y="1917471"/>
                </a:cubicBezTo>
                <a:lnTo>
                  <a:pt x="0" y="117219"/>
                </a:lnTo>
                <a:cubicBezTo>
                  <a:pt x="0" y="52481"/>
                  <a:pt x="52481" y="0"/>
                  <a:pt x="117219" y="0"/>
                </a:cubicBezTo>
                <a:close/>
              </a:path>
            </a:pathLst>
          </a:custGeom>
          <a:solidFill>
            <a:schemeClr val="bg1">
              <a:lumMod val="95000"/>
            </a:schemeClr>
          </a:solidFill>
        </p:spPr>
        <p:txBody>
          <a:bodyPr wrap="square" anchor="ctr">
            <a:noAutofit/>
          </a:bodyPr>
          <a:lstStyle>
            <a:lvl1pPr algn="ctr">
              <a:buNone/>
              <a:defRPr sz="1100">
                <a:solidFill>
                  <a:schemeClr val="bg1">
                    <a:lumMod val="65000"/>
                  </a:schemeClr>
                </a:solidFill>
              </a:defRPr>
            </a:lvl1pPr>
          </a:lstStyle>
          <a:p>
            <a:r>
              <a:rPr lang="en-US"/>
              <a:t>Click icon to add picture</a:t>
            </a:r>
            <a:endParaRPr lang="en-ID"/>
          </a:p>
        </p:txBody>
      </p:sp>
    </p:spTree>
    <p:extLst>
      <p:ext uri="{BB962C8B-B14F-4D97-AF65-F5344CB8AC3E}">
        <p14:creationId xmlns:p14="http://schemas.microsoft.com/office/powerpoint/2010/main" val="342122221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7BC2-BC2B-465B-A6C9-46F806D26C4C}"/>
              </a:ext>
            </a:extLst>
          </p:cNvPr>
          <p:cNvSpPr>
            <a:spLocks noGrp="1"/>
          </p:cNvSpPr>
          <p:nvPr>
            <p:ph type="title"/>
          </p:nvPr>
        </p:nvSpPr>
        <p:spPr>
          <a:xfrm>
            <a:off x="838200" y="598805"/>
            <a:ext cx="10515600" cy="559435"/>
          </a:xfrm>
        </p:spPr>
        <p:txBody>
          <a:bodyPr/>
          <a:lstStyle>
            <a:lvl1pPr>
              <a:defRPr>
                <a:solidFill>
                  <a:srgbClr val="014FF7"/>
                </a:solidFill>
              </a:defRPr>
            </a:lvl1pPr>
          </a:lstStyle>
          <a:p>
            <a:r>
              <a:rPr lang="en-US"/>
              <a:t>Click to edit Master title style</a:t>
            </a:r>
            <a:endParaRPr lang="en-IL"/>
          </a:p>
        </p:txBody>
      </p:sp>
      <p:sp>
        <p:nvSpPr>
          <p:cNvPr id="5" name="Date Placeholder 4">
            <a:extLst>
              <a:ext uri="{FF2B5EF4-FFF2-40B4-BE49-F238E27FC236}">
                <a16:creationId xmlns:a16="http://schemas.microsoft.com/office/drawing/2014/main" id="{92FB7EA5-F9D9-4B32-A9BD-5D17B0A2F2C0}"/>
              </a:ext>
            </a:extLst>
          </p:cNvPr>
          <p:cNvSpPr>
            <a:spLocks noGrp="1"/>
          </p:cNvSpPr>
          <p:nvPr>
            <p:ph type="dt" sz="half" idx="10"/>
          </p:nvPr>
        </p:nvSpPr>
        <p:spPr>
          <a:xfrm>
            <a:off x="3230880" y="6346190"/>
            <a:ext cx="1427480" cy="365125"/>
          </a:xfrm>
          <a:prstGeom prst="rect">
            <a:avLst/>
          </a:prstGeom>
        </p:spPr>
        <p:txBody>
          <a:bodyPr/>
          <a:lstStyle/>
          <a:p>
            <a:fld id="{578BE2CF-40BE-4FEE-8311-0534F6AB521E}" type="datetimeFigureOut">
              <a:rPr lang="en-IL" smtClean="0"/>
              <a:t>02/16/2023</a:t>
            </a:fld>
            <a:endParaRPr lang="en-IL"/>
          </a:p>
        </p:txBody>
      </p:sp>
      <p:sp>
        <p:nvSpPr>
          <p:cNvPr id="7" name="Slide Number Placeholder 6">
            <a:extLst>
              <a:ext uri="{FF2B5EF4-FFF2-40B4-BE49-F238E27FC236}">
                <a16:creationId xmlns:a16="http://schemas.microsoft.com/office/drawing/2014/main" id="{B02C519F-F6E0-4969-A95F-64BAACC53FBB}"/>
              </a:ext>
            </a:extLst>
          </p:cNvPr>
          <p:cNvSpPr>
            <a:spLocks noGrp="1"/>
          </p:cNvSpPr>
          <p:nvPr>
            <p:ph type="sldNum" sz="quarter" idx="12"/>
          </p:nvPr>
        </p:nvSpPr>
        <p:spPr/>
        <p:txBody>
          <a:bodyPr/>
          <a:lstStyle/>
          <a:p>
            <a:fld id="{712F0AA1-B41E-453C-AA68-A0FBC7A44F75}" type="slidenum">
              <a:rPr lang="en-IL" smtClean="0"/>
              <a:t>‹#›</a:t>
            </a:fld>
            <a:endParaRPr lang="en-IL"/>
          </a:p>
        </p:txBody>
      </p:sp>
      <p:sp>
        <p:nvSpPr>
          <p:cNvPr id="8" name="Content Placeholder 2">
            <a:extLst>
              <a:ext uri="{FF2B5EF4-FFF2-40B4-BE49-F238E27FC236}">
                <a16:creationId xmlns:a16="http://schemas.microsoft.com/office/drawing/2014/main" id="{4292D413-C42D-40BA-8293-76F76984C4F8}"/>
              </a:ext>
            </a:extLst>
          </p:cNvPr>
          <p:cNvSpPr>
            <a:spLocks noGrp="1"/>
          </p:cNvSpPr>
          <p:nvPr>
            <p:ph sz="half" idx="13" hasCustomPrompt="1"/>
          </p:nvPr>
        </p:nvSpPr>
        <p:spPr>
          <a:xfrm>
            <a:off x="4958080" y="4954905"/>
            <a:ext cx="3225800" cy="846455"/>
          </a:xfrm>
        </p:spPr>
        <p:txBody>
          <a:bodyPr>
            <a:normAutofit/>
          </a:bodyPr>
          <a:lstStyle>
            <a:lvl1pPr>
              <a:defRPr sz="1400"/>
            </a:lvl1pPr>
            <a:lvl2pPr>
              <a:defRPr sz="1400"/>
            </a:lvl2pPr>
            <a:lvl3pPr>
              <a:defRPr sz="1400"/>
            </a:lvl3pPr>
          </a:lstStyle>
          <a:p>
            <a:pPr lvl="0"/>
            <a:r>
              <a:rPr lang="en-US"/>
              <a:t>Speaker name</a:t>
            </a:r>
          </a:p>
          <a:p>
            <a:pPr lvl="0"/>
            <a:r>
              <a:rPr lang="en-US"/>
              <a:t>Title</a:t>
            </a:r>
          </a:p>
          <a:p>
            <a:pPr lvl="0"/>
            <a:r>
              <a:rPr lang="en-US"/>
              <a:t>Company</a:t>
            </a:r>
            <a:endParaRPr lang="en-IL"/>
          </a:p>
        </p:txBody>
      </p:sp>
      <p:sp>
        <p:nvSpPr>
          <p:cNvPr id="12" name="Freeform: Shape 11">
            <a:extLst>
              <a:ext uri="{FF2B5EF4-FFF2-40B4-BE49-F238E27FC236}">
                <a16:creationId xmlns:a16="http://schemas.microsoft.com/office/drawing/2014/main" id="{506273A4-E0E5-4214-96DE-8FBA1F5A40FE}"/>
              </a:ext>
            </a:extLst>
          </p:cNvPr>
          <p:cNvSpPr/>
          <p:nvPr/>
        </p:nvSpPr>
        <p:spPr>
          <a:xfrm>
            <a:off x="1066312" y="1478989"/>
            <a:ext cx="1110479" cy="876962"/>
          </a:xfrm>
          <a:custGeom>
            <a:avLst/>
            <a:gdLst/>
            <a:ahLst/>
            <a:cxnLst/>
            <a:rect l="l" t="t" r="r" b="b"/>
            <a:pathLst>
              <a:path w="132192" h="104394">
                <a:moveTo>
                  <a:pt x="104993" y="0"/>
                </a:moveTo>
                <a:lnTo>
                  <a:pt x="132192" y="15799"/>
                </a:lnTo>
                <a:cubicBezTo>
                  <a:pt x="120726" y="33931"/>
                  <a:pt x="114793" y="52330"/>
                  <a:pt x="114393" y="70996"/>
                </a:cubicBezTo>
                <a:lnTo>
                  <a:pt x="114393" y="104394"/>
                </a:lnTo>
                <a:lnTo>
                  <a:pt x="68596" y="104394"/>
                </a:lnTo>
                <a:lnTo>
                  <a:pt x="68596" y="74396"/>
                </a:lnTo>
                <a:cubicBezTo>
                  <a:pt x="68596" y="61863"/>
                  <a:pt x="72095" y="48497"/>
                  <a:pt x="79095" y="34298"/>
                </a:cubicBezTo>
                <a:cubicBezTo>
                  <a:pt x="86095" y="20099"/>
                  <a:pt x="94727" y="8666"/>
                  <a:pt x="104993" y="0"/>
                </a:cubicBezTo>
                <a:close/>
                <a:moveTo>
                  <a:pt x="36398" y="0"/>
                </a:moveTo>
                <a:lnTo>
                  <a:pt x="63596" y="15799"/>
                </a:lnTo>
                <a:cubicBezTo>
                  <a:pt x="52130" y="33931"/>
                  <a:pt x="46197" y="52330"/>
                  <a:pt x="45797" y="70996"/>
                </a:cubicBezTo>
                <a:lnTo>
                  <a:pt x="45797" y="104394"/>
                </a:lnTo>
                <a:lnTo>
                  <a:pt x="0" y="104394"/>
                </a:lnTo>
                <a:lnTo>
                  <a:pt x="0" y="74396"/>
                </a:lnTo>
                <a:cubicBezTo>
                  <a:pt x="0" y="61863"/>
                  <a:pt x="3500" y="48497"/>
                  <a:pt x="10499" y="34298"/>
                </a:cubicBezTo>
                <a:cubicBezTo>
                  <a:pt x="17499" y="20099"/>
                  <a:pt x="26132" y="8666"/>
                  <a:pt x="3639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Graphic 2">
            <a:extLst>
              <a:ext uri="{FF2B5EF4-FFF2-40B4-BE49-F238E27FC236}">
                <a16:creationId xmlns:a16="http://schemas.microsoft.com/office/drawing/2014/main" id="{4BD27F87-637D-4858-B4D5-CF2AF57ABE6E}"/>
              </a:ext>
            </a:extLst>
          </p:cNvPr>
          <p:cNvSpPr/>
          <p:nvPr/>
        </p:nvSpPr>
        <p:spPr>
          <a:xfrm>
            <a:off x="7467722" y="1627658"/>
            <a:ext cx="3358477" cy="3304554"/>
          </a:xfrm>
          <a:custGeom>
            <a:avLst/>
            <a:gdLst>
              <a:gd name="connsiteX0" fmla="*/ 1194961 w 1829058"/>
              <a:gd name="connsiteY0" fmla="*/ 634918 h 1799691"/>
              <a:gd name="connsiteX1" fmla="*/ 1810879 w 1829058"/>
              <a:gd name="connsiteY1" fmla="*/ 893848 h 1799691"/>
              <a:gd name="connsiteX2" fmla="*/ 1828674 w 1829058"/>
              <a:gd name="connsiteY2" fmla="*/ 919871 h 1799691"/>
              <a:gd name="connsiteX3" fmla="*/ 1810879 w 1829058"/>
              <a:gd name="connsiteY3" fmla="*/ 937699 h 1799691"/>
              <a:gd name="connsiteX4" fmla="*/ 1194961 w 1829058"/>
              <a:gd name="connsiteY4" fmla="*/ 1196630 h 1799691"/>
              <a:gd name="connsiteX5" fmla="*/ 942625 w 1829058"/>
              <a:gd name="connsiteY5" fmla="*/ 1781880 h 1799691"/>
              <a:gd name="connsiteX6" fmla="*/ 916151 w 1829058"/>
              <a:gd name="connsiteY6" fmla="*/ 1799212 h 1799691"/>
              <a:gd name="connsiteX7" fmla="*/ 898658 w 1829058"/>
              <a:gd name="connsiteY7" fmla="*/ 1780836 h 1799691"/>
              <a:gd name="connsiteX8" fmla="*/ 634098 w 1829058"/>
              <a:gd name="connsiteY8" fmla="*/ 1196630 h 1799691"/>
              <a:gd name="connsiteX9" fmla="*/ 18181 w 1829058"/>
              <a:gd name="connsiteY9" fmla="*/ 937699 h 1799691"/>
              <a:gd name="connsiteX10" fmla="*/ 383 w 1829058"/>
              <a:gd name="connsiteY10" fmla="*/ 911676 h 1799691"/>
              <a:gd name="connsiteX11" fmla="*/ 18181 w 1829058"/>
              <a:gd name="connsiteY11" fmla="*/ 893848 h 1799691"/>
              <a:gd name="connsiteX12" fmla="*/ 634098 w 1829058"/>
              <a:gd name="connsiteY12" fmla="*/ 634918 h 1799691"/>
              <a:gd name="connsiteX13" fmla="*/ 892688 w 1829058"/>
              <a:gd name="connsiteY13" fmla="*/ 17965 h 1799691"/>
              <a:gd name="connsiteX14" fmla="*/ 918867 w 1829058"/>
              <a:gd name="connsiteY14" fmla="*/ 431 h 1799691"/>
              <a:gd name="connsiteX15" fmla="*/ 936371 w 1829058"/>
              <a:gd name="connsiteY15" fmla="*/ 17965 h 1799691"/>
              <a:gd name="connsiteX16" fmla="*/ 1194961 w 1829058"/>
              <a:gd name="connsiteY16" fmla="*/ 634918 h 179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9058" h="1799691">
                <a:moveTo>
                  <a:pt x="1194961" y="634918"/>
                </a:moveTo>
                <a:cubicBezTo>
                  <a:pt x="1345340" y="785549"/>
                  <a:pt x="1637474" y="860818"/>
                  <a:pt x="1810879" y="893848"/>
                </a:cubicBezTo>
                <a:cubicBezTo>
                  <a:pt x="1822970" y="896111"/>
                  <a:pt x="1830939" y="907763"/>
                  <a:pt x="1828674" y="919871"/>
                </a:cubicBezTo>
                <a:cubicBezTo>
                  <a:pt x="1826987" y="928925"/>
                  <a:pt x="1819918" y="936007"/>
                  <a:pt x="1810879" y="937699"/>
                </a:cubicBezTo>
                <a:cubicBezTo>
                  <a:pt x="1637380" y="970635"/>
                  <a:pt x="1345245" y="1045998"/>
                  <a:pt x="1194961" y="1196630"/>
                </a:cubicBezTo>
                <a:cubicBezTo>
                  <a:pt x="1053395" y="1338434"/>
                  <a:pt x="978443" y="1606001"/>
                  <a:pt x="942625" y="1781880"/>
                </a:cubicBezTo>
                <a:cubicBezTo>
                  <a:pt x="940092" y="1793992"/>
                  <a:pt x="928239" y="1801746"/>
                  <a:pt x="916151" y="1799212"/>
                </a:cubicBezTo>
                <a:cubicBezTo>
                  <a:pt x="907084" y="1797304"/>
                  <a:pt x="900127" y="1789996"/>
                  <a:pt x="898658" y="1780836"/>
                </a:cubicBezTo>
                <a:cubicBezTo>
                  <a:pt x="873263" y="1616822"/>
                  <a:pt x="806934" y="1369851"/>
                  <a:pt x="634098" y="1196630"/>
                </a:cubicBezTo>
                <a:cubicBezTo>
                  <a:pt x="483719" y="1045998"/>
                  <a:pt x="191490" y="970635"/>
                  <a:pt x="18181" y="937699"/>
                </a:cubicBezTo>
                <a:cubicBezTo>
                  <a:pt x="6092" y="935437"/>
                  <a:pt x="-1876" y="923785"/>
                  <a:pt x="383" y="911676"/>
                </a:cubicBezTo>
                <a:cubicBezTo>
                  <a:pt x="2072" y="902622"/>
                  <a:pt x="9143" y="895541"/>
                  <a:pt x="18181" y="893848"/>
                </a:cubicBezTo>
                <a:cubicBezTo>
                  <a:pt x="191585" y="860818"/>
                  <a:pt x="483814" y="785549"/>
                  <a:pt x="634098" y="634918"/>
                </a:cubicBezTo>
                <a:cubicBezTo>
                  <a:pt x="784382" y="484287"/>
                  <a:pt x="859713" y="191661"/>
                  <a:pt x="892688" y="17965"/>
                </a:cubicBezTo>
                <a:cubicBezTo>
                  <a:pt x="895084" y="5882"/>
                  <a:pt x="906804" y="-1968"/>
                  <a:pt x="918867" y="431"/>
                </a:cubicBezTo>
                <a:cubicBezTo>
                  <a:pt x="927706" y="2190"/>
                  <a:pt x="934616" y="9111"/>
                  <a:pt x="936371" y="17965"/>
                </a:cubicBezTo>
                <a:cubicBezTo>
                  <a:pt x="969346" y="191661"/>
                  <a:pt x="1044583" y="484287"/>
                  <a:pt x="1194961" y="634918"/>
                </a:cubicBezTo>
                <a:close/>
              </a:path>
            </a:pathLst>
          </a:custGeom>
          <a:solidFill>
            <a:srgbClr val="014FF7"/>
          </a:solidFill>
          <a:ln w="9476" cap="flat">
            <a:noFill/>
            <a:prstDash val="solid"/>
            <a:miter/>
          </a:ln>
        </p:spPr>
        <p:txBody>
          <a:bodyPr rtlCol="0" anchor="ctr"/>
          <a:lstStyle/>
          <a:p>
            <a:endParaRPr lang="en-US"/>
          </a:p>
        </p:txBody>
      </p:sp>
      <p:sp>
        <p:nvSpPr>
          <p:cNvPr id="15" name="Content Placeholder 2">
            <a:extLst>
              <a:ext uri="{FF2B5EF4-FFF2-40B4-BE49-F238E27FC236}">
                <a16:creationId xmlns:a16="http://schemas.microsoft.com/office/drawing/2014/main" id="{4FA2E87D-6757-41D3-ADD1-65AB27B78B7B}"/>
              </a:ext>
            </a:extLst>
          </p:cNvPr>
          <p:cNvSpPr>
            <a:spLocks noGrp="1"/>
          </p:cNvSpPr>
          <p:nvPr>
            <p:ph sz="half" idx="16" hasCustomPrompt="1"/>
          </p:nvPr>
        </p:nvSpPr>
        <p:spPr>
          <a:xfrm>
            <a:off x="1173480" y="2160905"/>
            <a:ext cx="6131560" cy="2695575"/>
          </a:xfrm>
        </p:spPr>
        <p:txBody>
          <a:bodyPr>
            <a:noAutofit/>
          </a:bodyPr>
          <a:lstStyle>
            <a:lvl1pPr>
              <a:defRPr sz="3000" b="1"/>
            </a:lvl1pPr>
          </a:lstStyle>
          <a:p>
            <a:pPr lvl="0"/>
            <a:r>
              <a:rPr lang="en-US"/>
              <a:t>Quote text comes in here</a:t>
            </a:r>
          </a:p>
        </p:txBody>
      </p:sp>
    </p:spTree>
    <p:extLst>
      <p:ext uri="{BB962C8B-B14F-4D97-AF65-F5344CB8AC3E}">
        <p14:creationId xmlns:p14="http://schemas.microsoft.com/office/powerpoint/2010/main" val="35176134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sv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svg"/><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2.sv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9129D-4A90-459B-A062-34C6354D8224}"/>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E0EFCF6-92B8-4CB3-B4A7-0812990309F8}"/>
              </a:ext>
            </a:extLst>
          </p:cNvPr>
          <p:cNvSpPr>
            <a:spLocks noGrp="1"/>
          </p:cNvSpPr>
          <p:nvPr>
            <p:ph type="body" idx="1"/>
          </p:nvPr>
        </p:nvSpPr>
        <p:spPr>
          <a:xfrm>
            <a:off x="838200" y="159194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Add text here</a:t>
            </a:r>
          </a:p>
        </p:txBody>
      </p:sp>
      <p:sp>
        <p:nvSpPr>
          <p:cNvPr id="6" name="Slide Number Placeholder 5">
            <a:extLst>
              <a:ext uri="{FF2B5EF4-FFF2-40B4-BE49-F238E27FC236}">
                <a16:creationId xmlns:a16="http://schemas.microsoft.com/office/drawing/2014/main" id="{DCEE6A5C-708B-491F-867B-3ACD4913BFA6}"/>
              </a:ext>
            </a:extLst>
          </p:cNvPr>
          <p:cNvSpPr>
            <a:spLocks noGrp="1"/>
          </p:cNvSpPr>
          <p:nvPr>
            <p:ph type="sldNum" sz="quarter" idx="4"/>
          </p:nvPr>
        </p:nvSpPr>
        <p:spPr>
          <a:xfrm>
            <a:off x="833120" y="6356350"/>
            <a:ext cx="482600" cy="365125"/>
          </a:xfrm>
          <a:prstGeom prst="rect">
            <a:avLst/>
          </a:prstGeom>
        </p:spPr>
        <p:txBody>
          <a:bodyPr vert="horz" lIns="91440" tIns="45720" rIns="91440" bIns="45720" rtlCol="0" anchor="ctr"/>
          <a:lstStyle>
            <a:lvl1pPr algn="ctr">
              <a:defRPr sz="1600" b="1">
                <a:solidFill>
                  <a:schemeClr val="tx1">
                    <a:lumMod val="75000"/>
                    <a:lumOff val="25000"/>
                  </a:schemeClr>
                </a:solidFill>
                <a:latin typeface="Helvetica" pitchFamily="2" charset="0"/>
              </a:defRPr>
            </a:lvl1pPr>
          </a:lstStyle>
          <a:p>
            <a:fld id="{712F0AA1-B41E-453C-AA68-A0FBC7A44F75}" type="slidenum">
              <a:rPr lang="en-IL" smtClean="0"/>
              <a:pPr/>
              <a:t>‹#›</a:t>
            </a:fld>
            <a:endParaRPr lang="en-IL"/>
          </a:p>
        </p:txBody>
      </p:sp>
      <p:sp>
        <p:nvSpPr>
          <p:cNvPr id="8" name="TextBox 7">
            <a:extLst>
              <a:ext uri="{FF2B5EF4-FFF2-40B4-BE49-F238E27FC236}">
                <a16:creationId xmlns:a16="http://schemas.microsoft.com/office/drawing/2014/main" id="{C1570A9C-8DFF-104D-9831-2F7D436FF407}"/>
              </a:ext>
            </a:extLst>
          </p:cNvPr>
          <p:cNvSpPr txBox="1"/>
          <p:nvPr/>
        </p:nvSpPr>
        <p:spPr>
          <a:xfrm>
            <a:off x="5379047" y="7084807"/>
            <a:ext cx="21684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2">
                    <a:lumMod val="90000"/>
                  </a:schemeClr>
                </a:solidFill>
                <a:latin typeface="Helvetica"/>
              </a:rPr>
              <a:t>Wiz Confidential Information </a:t>
            </a:r>
            <a:endParaRPr lang="en-US" sz="1200">
              <a:solidFill>
                <a:schemeClr val="bg2">
                  <a:lumMod val="90000"/>
                </a:schemeClr>
              </a:solidFill>
            </a:endParaRPr>
          </a:p>
        </p:txBody>
      </p:sp>
      <p:pic>
        <p:nvPicPr>
          <p:cNvPr id="9" name="Graphic 8">
            <a:extLst>
              <a:ext uri="{FF2B5EF4-FFF2-40B4-BE49-F238E27FC236}">
                <a16:creationId xmlns:a16="http://schemas.microsoft.com/office/drawing/2014/main" id="{A5AF1C87-666B-4771-8BF3-426C22B5F8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62700" y="6376817"/>
            <a:ext cx="562019" cy="277779"/>
          </a:xfrm>
          <a:prstGeom prst="rect">
            <a:avLst/>
          </a:prstGeom>
        </p:spPr>
      </p:pic>
      <p:pic>
        <p:nvPicPr>
          <p:cNvPr id="11" name="watermark" hidden="1">
            <a:extLst>
              <a:ext uri="{FF2B5EF4-FFF2-40B4-BE49-F238E27FC236}">
                <a16:creationId xmlns:a16="http://schemas.microsoft.com/office/drawing/2014/main" id="{04CBAC37-8595-DD41-A9E8-CED663454EEC}"/>
              </a:ext>
            </a:extLst>
          </p:cNvPr>
          <p:cNvPicPr>
            <a:picLocks noChangeAspect="1"/>
          </p:cNvPicPr>
          <p:nvPr userDrawn="1"/>
        </p:nvPicPr>
        <p:blipFill>
          <a:blip r:embed="rId16"/>
          <a:stretch>
            <a:fillRect/>
          </a:stretch>
        </p:blipFill>
        <p:spPr>
          <a:xfrm>
            <a:off x="5639" y="0"/>
            <a:ext cx="12180722" cy="6858000"/>
          </a:xfrm>
          <a:prstGeom prst="rect">
            <a:avLst/>
          </a:prstGeom>
        </p:spPr>
      </p:pic>
      <p:sp>
        <p:nvSpPr>
          <p:cNvPr id="12" name="Slide Number Placeholder 5">
            <a:extLst>
              <a:ext uri="{FF2B5EF4-FFF2-40B4-BE49-F238E27FC236}">
                <a16:creationId xmlns:a16="http://schemas.microsoft.com/office/drawing/2014/main" id="{B512333B-BEA1-F547-AC19-F0A43667B595}"/>
              </a:ext>
            </a:extLst>
          </p:cNvPr>
          <p:cNvSpPr txBox="1">
            <a:spLocks/>
          </p:cNvSpPr>
          <p:nvPr userDrawn="1"/>
        </p:nvSpPr>
        <p:spPr>
          <a:xfrm>
            <a:off x="11589752" y="6435830"/>
            <a:ext cx="48909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solidFill>
                <a:latin typeface="Gotham Medium" panose="02000604030000020004" pitchFamily="2" charset="-128"/>
                <a:ea typeface="Gotham Medium" panose="02000604030000020004" pitchFamily="2"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F0830F5-D769-8140-A799-2C8E7FA6EA52}"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42458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821" r:id="rId12"/>
  </p:sldLayoutIdLst>
  <p:hf sldNum="0" hdr="0" dt="0"/>
  <p:txStyles>
    <p:titleStyle>
      <a:lvl1pPr algn="l" defTabSz="914400" rtl="0" eaLnBrk="1" latinLnBrk="0" hangingPunct="1">
        <a:lnSpc>
          <a:spcPct val="90000"/>
        </a:lnSpc>
        <a:spcBef>
          <a:spcPct val="0"/>
        </a:spcBef>
        <a:buNone/>
        <a:defRPr sz="3000" b="1" kern="1200">
          <a:solidFill>
            <a:schemeClr val="tx1">
              <a:lumMod val="75000"/>
              <a:lumOff val="25000"/>
            </a:schemeClr>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9129D-4A90-459B-A062-34C6354D8224}"/>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E0EFCF6-92B8-4CB3-B4A7-0812990309F8}"/>
              </a:ext>
            </a:extLst>
          </p:cNvPr>
          <p:cNvSpPr>
            <a:spLocks noGrp="1"/>
          </p:cNvSpPr>
          <p:nvPr>
            <p:ph type="body" idx="1"/>
          </p:nvPr>
        </p:nvSpPr>
        <p:spPr>
          <a:xfrm>
            <a:off x="838200" y="159194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56B1AB77-4EFA-4ABF-9C99-EFF596E0CE09}"/>
              </a:ext>
            </a:extLst>
          </p:cNvPr>
          <p:cNvSpPr>
            <a:spLocks noGrp="1"/>
          </p:cNvSpPr>
          <p:nvPr>
            <p:ph type="dt" sz="half" idx="2"/>
          </p:nvPr>
        </p:nvSpPr>
        <p:spPr>
          <a:xfrm>
            <a:off x="3230880" y="6346190"/>
            <a:ext cx="142748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Helvetica" pitchFamily="2" charset="0"/>
              </a:defRPr>
            </a:lvl1pPr>
          </a:lstStyle>
          <a:p>
            <a:fld id="{578BE2CF-40BE-4FEE-8311-0534F6AB521E}" type="datetimeFigureOut">
              <a:rPr lang="en-IL" smtClean="0"/>
              <a:pPr/>
              <a:t>02/16/2023</a:t>
            </a:fld>
            <a:endParaRPr lang="en-IL"/>
          </a:p>
        </p:txBody>
      </p:sp>
      <p:sp>
        <p:nvSpPr>
          <p:cNvPr id="6" name="Slide Number Placeholder 5">
            <a:extLst>
              <a:ext uri="{FF2B5EF4-FFF2-40B4-BE49-F238E27FC236}">
                <a16:creationId xmlns:a16="http://schemas.microsoft.com/office/drawing/2014/main" id="{DCEE6A5C-708B-491F-867B-3ACD4913BFA6}"/>
              </a:ext>
            </a:extLst>
          </p:cNvPr>
          <p:cNvSpPr>
            <a:spLocks noGrp="1"/>
          </p:cNvSpPr>
          <p:nvPr>
            <p:ph type="sldNum" sz="quarter" idx="4"/>
          </p:nvPr>
        </p:nvSpPr>
        <p:spPr>
          <a:xfrm>
            <a:off x="833120" y="6356350"/>
            <a:ext cx="482600" cy="365125"/>
          </a:xfrm>
          <a:prstGeom prst="rect">
            <a:avLst/>
          </a:prstGeom>
        </p:spPr>
        <p:txBody>
          <a:bodyPr vert="horz" lIns="91440" tIns="45720" rIns="91440" bIns="45720" rtlCol="0" anchor="ctr"/>
          <a:lstStyle>
            <a:lvl1pPr algn="ctr">
              <a:defRPr sz="1600" b="1">
                <a:solidFill>
                  <a:schemeClr val="tx1">
                    <a:lumMod val="75000"/>
                    <a:lumOff val="25000"/>
                  </a:schemeClr>
                </a:solidFill>
                <a:latin typeface="Helvetica" pitchFamily="2" charset="0"/>
              </a:defRPr>
            </a:lvl1pPr>
          </a:lstStyle>
          <a:p>
            <a:fld id="{712F0AA1-B41E-453C-AA68-A0FBC7A44F75}" type="slidenum">
              <a:rPr lang="en-IL" smtClean="0"/>
              <a:pPr/>
              <a:t>‹#›</a:t>
            </a:fld>
            <a:endParaRPr lang="en-IL"/>
          </a:p>
        </p:txBody>
      </p:sp>
      <p:pic>
        <p:nvPicPr>
          <p:cNvPr id="9" name="Graphic 8">
            <a:extLst>
              <a:ext uri="{FF2B5EF4-FFF2-40B4-BE49-F238E27FC236}">
                <a16:creationId xmlns:a16="http://schemas.microsoft.com/office/drawing/2014/main" id="{A5AF1C87-666B-4771-8BF3-426C22B5F8D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062700" y="6376817"/>
            <a:ext cx="562019" cy="277779"/>
          </a:xfrm>
          <a:prstGeom prst="rect">
            <a:avLst/>
          </a:prstGeom>
        </p:spPr>
      </p:pic>
    </p:spTree>
    <p:extLst>
      <p:ext uri="{BB962C8B-B14F-4D97-AF65-F5344CB8AC3E}">
        <p14:creationId xmlns:p14="http://schemas.microsoft.com/office/powerpoint/2010/main" val="36030321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22" r:id="rId4"/>
    <p:sldLayoutId id="2147483823" r:id="rId5"/>
    <p:sldLayoutId id="2147483801" r:id="rId6"/>
    <p:sldLayoutId id="2147483803" r:id="rId7"/>
    <p:sldLayoutId id="2147483807" r:id="rId8"/>
    <p:sldLayoutId id="2147483824" r:id="rId9"/>
    <p:sldLayoutId id="2147483810" r:id="rId10"/>
    <p:sldLayoutId id="2147483808"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3000" b="1" kern="1200">
          <a:solidFill>
            <a:schemeClr val="tx1">
              <a:lumMod val="75000"/>
              <a:lumOff val="25000"/>
            </a:schemeClr>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C03A9CF3-5797-410E-AEA1-73526678FAF9}"/>
              </a:ext>
            </a:extLst>
          </p:cNvPr>
          <p:cNvSpPr/>
          <p:nvPr userDrawn="1"/>
        </p:nvSpPr>
        <p:spPr>
          <a:xfrm>
            <a:off x="0" y="0"/>
            <a:ext cx="12199743" cy="172251"/>
          </a:xfrm>
          <a:prstGeom prst="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8" name="Graphic 7">
            <a:extLst>
              <a:ext uri="{FF2B5EF4-FFF2-40B4-BE49-F238E27FC236}">
                <a16:creationId xmlns:a16="http://schemas.microsoft.com/office/drawing/2014/main" id="{1932A471-9246-B1CA-F37B-47AC2AC27C3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062700" y="6376817"/>
            <a:ext cx="562019" cy="277779"/>
          </a:xfrm>
          <a:prstGeom prst="rect">
            <a:avLst/>
          </a:prstGeom>
        </p:spPr>
      </p:pic>
    </p:spTree>
    <p:extLst>
      <p:ext uri="{BB962C8B-B14F-4D97-AF65-F5344CB8AC3E}">
        <p14:creationId xmlns:p14="http://schemas.microsoft.com/office/powerpoint/2010/main" val="2190809591"/>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797"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798" r:id="rId12"/>
    <p:sldLayoutId id="2147483799" r:id="rId13"/>
    <p:sldLayoutId id="21474838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9129D-4A90-459B-A062-34C6354D8224}"/>
              </a:ext>
            </a:extLst>
          </p:cNvPr>
          <p:cNvSpPr>
            <a:spLocks noGrp="1"/>
          </p:cNvSpPr>
          <p:nvPr>
            <p:ph type="title"/>
          </p:nvPr>
        </p:nvSpPr>
        <p:spPr>
          <a:xfrm>
            <a:off x="838200" y="598805"/>
            <a:ext cx="10515600" cy="559435"/>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E0EFCF6-92B8-4CB3-B4A7-0812990309F8}"/>
              </a:ext>
            </a:extLst>
          </p:cNvPr>
          <p:cNvSpPr>
            <a:spLocks noGrp="1"/>
          </p:cNvSpPr>
          <p:nvPr>
            <p:ph type="body" idx="1"/>
          </p:nvPr>
        </p:nvSpPr>
        <p:spPr>
          <a:xfrm>
            <a:off x="838200" y="159194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56B1AB77-4EFA-4ABF-9C99-EFF596E0CE09}"/>
              </a:ext>
            </a:extLst>
          </p:cNvPr>
          <p:cNvSpPr>
            <a:spLocks noGrp="1"/>
          </p:cNvSpPr>
          <p:nvPr>
            <p:ph type="dt" sz="half" idx="2"/>
          </p:nvPr>
        </p:nvSpPr>
        <p:spPr>
          <a:xfrm>
            <a:off x="3230880" y="6346190"/>
            <a:ext cx="142748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Helvetica" pitchFamily="2" charset="0"/>
              </a:defRPr>
            </a:lvl1pPr>
          </a:lstStyle>
          <a:p>
            <a:fld id="{578BE2CF-40BE-4FEE-8311-0534F6AB521E}" type="datetimeFigureOut">
              <a:rPr lang="en-IL" smtClean="0"/>
              <a:pPr/>
              <a:t>02/16/2023</a:t>
            </a:fld>
            <a:endParaRPr lang="en-IL"/>
          </a:p>
        </p:txBody>
      </p:sp>
      <p:sp>
        <p:nvSpPr>
          <p:cNvPr id="6" name="Slide Number Placeholder 5">
            <a:extLst>
              <a:ext uri="{FF2B5EF4-FFF2-40B4-BE49-F238E27FC236}">
                <a16:creationId xmlns:a16="http://schemas.microsoft.com/office/drawing/2014/main" id="{DCEE6A5C-708B-491F-867B-3ACD4913BFA6}"/>
              </a:ext>
            </a:extLst>
          </p:cNvPr>
          <p:cNvSpPr>
            <a:spLocks noGrp="1"/>
          </p:cNvSpPr>
          <p:nvPr>
            <p:ph type="sldNum" sz="quarter" idx="4"/>
          </p:nvPr>
        </p:nvSpPr>
        <p:spPr>
          <a:xfrm>
            <a:off x="833120" y="6356350"/>
            <a:ext cx="482600" cy="365125"/>
          </a:xfrm>
          <a:prstGeom prst="rect">
            <a:avLst/>
          </a:prstGeom>
        </p:spPr>
        <p:txBody>
          <a:bodyPr vert="horz" lIns="91440" tIns="45720" rIns="91440" bIns="45720" rtlCol="0" anchor="ctr"/>
          <a:lstStyle>
            <a:lvl1pPr algn="ctr">
              <a:defRPr sz="1600" b="1">
                <a:solidFill>
                  <a:schemeClr val="tx1">
                    <a:lumMod val="75000"/>
                    <a:lumOff val="25000"/>
                  </a:schemeClr>
                </a:solidFill>
                <a:latin typeface="Helvetica" pitchFamily="2" charset="0"/>
              </a:defRPr>
            </a:lvl1pPr>
          </a:lstStyle>
          <a:p>
            <a:fld id="{712F0AA1-B41E-453C-AA68-A0FBC7A44F75}" type="slidenum">
              <a:rPr lang="en-IL" smtClean="0"/>
              <a:pPr/>
              <a:t>‹#›</a:t>
            </a:fld>
            <a:endParaRPr lang="en-IL"/>
          </a:p>
        </p:txBody>
      </p:sp>
      <p:sp>
        <p:nvSpPr>
          <p:cNvPr id="8" name="TextBox 7">
            <a:extLst>
              <a:ext uri="{FF2B5EF4-FFF2-40B4-BE49-F238E27FC236}">
                <a16:creationId xmlns:a16="http://schemas.microsoft.com/office/drawing/2014/main" id="{C1570A9C-8DFF-104D-9831-2F7D436FF407}"/>
              </a:ext>
            </a:extLst>
          </p:cNvPr>
          <p:cNvSpPr txBox="1"/>
          <p:nvPr userDrawn="1"/>
        </p:nvSpPr>
        <p:spPr>
          <a:xfrm>
            <a:off x="691592" y="6433644"/>
            <a:ext cx="21684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2">
                    <a:lumMod val="90000"/>
                  </a:schemeClr>
                </a:solidFill>
                <a:latin typeface="Helvetica"/>
              </a:rPr>
              <a:t>Wiz Confidential Information </a:t>
            </a:r>
            <a:endParaRPr lang="en-US" sz="1200">
              <a:solidFill>
                <a:schemeClr val="bg2">
                  <a:lumMod val="90000"/>
                </a:schemeClr>
              </a:solidFill>
            </a:endParaRPr>
          </a:p>
        </p:txBody>
      </p:sp>
      <p:pic>
        <p:nvPicPr>
          <p:cNvPr id="9" name="Graphic 8">
            <a:extLst>
              <a:ext uri="{FF2B5EF4-FFF2-40B4-BE49-F238E27FC236}">
                <a16:creationId xmlns:a16="http://schemas.microsoft.com/office/drawing/2014/main" id="{A5AF1C87-666B-4771-8BF3-426C22B5F8D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1062700" y="6376817"/>
            <a:ext cx="562019" cy="277779"/>
          </a:xfrm>
          <a:prstGeom prst="rect">
            <a:avLst/>
          </a:prstGeom>
        </p:spPr>
      </p:pic>
    </p:spTree>
    <p:extLst>
      <p:ext uri="{BB962C8B-B14F-4D97-AF65-F5344CB8AC3E}">
        <p14:creationId xmlns:p14="http://schemas.microsoft.com/office/powerpoint/2010/main" val="36030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5" r:id="rId7"/>
    <p:sldLayoutId id="2147483652" r:id="rId8"/>
    <p:sldLayoutId id="2147483663" r:id="rId9"/>
    <p:sldLayoutId id="2147483664" r:id="rId10"/>
    <p:sldLayoutId id="2147483653" r:id="rId11"/>
    <p:sldLayoutId id="2147483865" r:id="rId12"/>
    <p:sldLayoutId id="2147483866" r:id="rId13"/>
    <p:sldLayoutId id="2147483867" r:id="rId14"/>
    <p:sldLayoutId id="2147483868" r:id="rId15"/>
    <p:sldLayoutId id="2147483825" r:id="rId16"/>
    <p:sldLayoutId id="2147483838" r:id="rId17"/>
  </p:sldLayoutIdLst>
  <p:txStyles>
    <p:titleStyle>
      <a:lvl1pPr algn="l" defTabSz="914400" rtl="0" eaLnBrk="1" latinLnBrk="0" hangingPunct="1">
        <a:lnSpc>
          <a:spcPct val="90000"/>
        </a:lnSpc>
        <a:spcBef>
          <a:spcPct val="0"/>
        </a:spcBef>
        <a:buNone/>
        <a:defRPr sz="3000" b="1" kern="1200">
          <a:solidFill>
            <a:schemeClr val="tx1">
              <a:lumMod val="75000"/>
              <a:lumOff val="25000"/>
            </a:schemeClr>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29CB_6B2F4B4F.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29CC_AC00513B.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18.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9CA_AA6DF81E.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18/10/relationships/comments" Target="../comments/modernComment_29DF_F0746748.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18/10/relationships/comments" Target="../comments/modernComment_29C0_94863EF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77197DC-A352-4545-87C5-8E59D1819E78}"/>
              </a:ext>
            </a:extLst>
          </p:cNvPr>
          <p:cNvSpPr>
            <a:spLocks noGrp="1"/>
          </p:cNvSpPr>
          <p:nvPr>
            <p:ph type="ctrTitle"/>
          </p:nvPr>
        </p:nvSpPr>
        <p:spPr/>
        <p:txBody>
          <a:bodyPr>
            <a:noAutofit/>
          </a:bodyPr>
          <a:lstStyle/>
          <a:p>
            <a:pPr>
              <a:lnSpc>
                <a:spcPct val="150000"/>
              </a:lnSpc>
            </a:pPr>
            <a:r>
              <a:rPr lang="en-US" dirty="0">
                <a:latin typeface="Helvetica"/>
                <a:cs typeface="Helvetica"/>
              </a:rPr>
              <a:t>Top Cloud Threats</a:t>
            </a:r>
            <a:br>
              <a:rPr lang="en-US" dirty="0">
                <a:latin typeface="Helvetica"/>
                <a:cs typeface="Helvetica"/>
              </a:rPr>
            </a:br>
            <a:r>
              <a:rPr lang="en-US" sz="2800" b="0" i="1" dirty="0">
                <a:latin typeface="Helvetica"/>
                <a:cs typeface="Helvetica"/>
              </a:rPr>
              <a:t> and steps to mitigate the risks </a:t>
            </a:r>
            <a:endParaRPr lang="en-US" sz="2800" b="0" i="1" dirty="0">
              <a:latin typeface="Calibri"/>
              <a:cs typeface="Helvetica"/>
            </a:endParaRPr>
          </a:p>
        </p:txBody>
      </p:sp>
      <p:sp>
        <p:nvSpPr>
          <p:cNvPr id="3" name="Subtitle 2">
            <a:extLst>
              <a:ext uri="{FF2B5EF4-FFF2-40B4-BE49-F238E27FC236}">
                <a16:creationId xmlns:a16="http://schemas.microsoft.com/office/drawing/2014/main" id="{05C91880-8B1C-FA81-A369-57B0C78A79D7}"/>
              </a:ext>
            </a:extLst>
          </p:cNvPr>
          <p:cNvSpPr>
            <a:spLocks noGrp="1"/>
          </p:cNvSpPr>
          <p:nvPr>
            <p:ph type="subTitle" idx="1"/>
          </p:nvPr>
        </p:nvSpPr>
        <p:spPr/>
        <p:txBody>
          <a:bodyPr>
            <a:normAutofit fontScale="62500" lnSpcReduction="20000"/>
          </a:bodyPr>
          <a:lstStyle/>
          <a:p>
            <a:r>
              <a:rPr lang="en-US" dirty="0"/>
              <a:t>Chris Wang, Enterprise Solutions Engineer, Wiz</a:t>
            </a:r>
          </a:p>
          <a:p>
            <a:r>
              <a:rPr lang="en-US" dirty="0"/>
              <a:t>16 February 2023</a:t>
            </a:r>
          </a:p>
        </p:txBody>
      </p:sp>
    </p:spTree>
    <p:extLst>
      <p:ext uri="{BB962C8B-B14F-4D97-AF65-F5344CB8AC3E}">
        <p14:creationId xmlns:p14="http://schemas.microsoft.com/office/powerpoint/2010/main" val="377628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B4AFB-21E3-DFBB-0E8F-31D5D0B008F9}"/>
              </a:ext>
            </a:extLst>
          </p:cNvPr>
          <p:cNvSpPr txBox="1"/>
          <p:nvPr/>
        </p:nvSpPr>
        <p:spPr>
          <a:xfrm>
            <a:off x="264301" y="187568"/>
            <a:ext cx="112946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cs typeface="Calibri"/>
              </a:rPr>
              <a:t>Steps to prevent Lapsus$ style attacks on cloud </a:t>
            </a:r>
          </a:p>
        </p:txBody>
      </p:sp>
      <p:sp>
        <p:nvSpPr>
          <p:cNvPr id="3" name="TextBox 2">
            <a:extLst>
              <a:ext uri="{FF2B5EF4-FFF2-40B4-BE49-F238E27FC236}">
                <a16:creationId xmlns:a16="http://schemas.microsoft.com/office/drawing/2014/main" id="{5A797B09-DB01-A8A3-1190-E7490868CCA0}"/>
              </a:ext>
            </a:extLst>
          </p:cNvPr>
          <p:cNvSpPr txBox="1"/>
          <p:nvPr/>
        </p:nvSpPr>
        <p:spPr>
          <a:xfrm>
            <a:off x="261638" y="2824195"/>
            <a:ext cx="49151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Enforce MFA and require MFA for accessing sensitive resources </a:t>
            </a:r>
            <a:endParaRPr lang="en-US"/>
          </a:p>
        </p:txBody>
      </p:sp>
      <p:pic>
        <p:nvPicPr>
          <p:cNvPr id="4" name="Picture 4" descr="Graphical user interface, application, table&#10;&#10;Description automatically generated">
            <a:extLst>
              <a:ext uri="{FF2B5EF4-FFF2-40B4-BE49-F238E27FC236}">
                <a16:creationId xmlns:a16="http://schemas.microsoft.com/office/drawing/2014/main" id="{B9D1302A-101B-5133-2E92-A13F813A70C8}"/>
              </a:ext>
            </a:extLst>
          </p:cNvPr>
          <p:cNvPicPr>
            <a:picLocks noChangeAspect="1"/>
          </p:cNvPicPr>
          <p:nvPr/>
        </p:nvPicPr>
        <p:blipFill>
          <a:blip r:embed="rId3"/>
          <a:stretch>
            <a:fillRect/>
          </a:stretch>
        </p:blipFill>
        <p:spPr>
          <a:xfrm>
            <a:off x="360218" y="877666"/>
            <a:ext cx="4240556" cy="1804218"/>
          </a:xfrm>
          <a:prstGeom prst="rect">
            <a:avLst/>
          </a:prstGeom>
          <a:ln>
            <a:noFill/>
          </a:ln>
          <a:effectLst>
            <a:outerShdw blurRad="292100" dist="139700" dir="2700000" algn="tl" rotWithShape="0">
              <a:srgbClr val="333333">
                <a:alpha val="65000"/>
              </a:srgbClr>
            </a:outerShdw>
          </a:effectLst>
        </p:spPr>
      </p:pic>
      <p:pic>
        <p:nvPicPr>
          <p:cNvPr id="6" name="Picture 5" descr="Table&#10;&#10;Description automatically generated">
            <a:extLst>
              <a:ext uri="{FF2B5EF4-FFF2-40B4-BE49-F238E27FC236}">
                <a16:creationId xmlns:a16="http://schemas.microsoft.com/office/drawing/2014/main" id="{4BF37F4A-14B8-97C4-DF5F-F3A525EE2F19}"/>
              </a:ext>
            </a:extLst>
          </p:cNvPr>
          <p:cNvPicPr>
            <a:picLocks noChangeAspect="1"/>
          </p:cNvPicPr>
          <p:nvPr/>
        </p:nvPicPr>
        <p:blipFill>
          <a:blip r:embed="rId4"/>
          <a:stretch>
            <a:fillRect/>
          </a:stretch>
        </p:blipFill>
        <p:spPr>
          <a:xfrm>
            <a:off x="5181096" y="879438"/>
            <a:ext cx="4379394" cy="173877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AFFC84C-6978-A260-DE4F-2C295A7C156D}"/>
              </a:ext>
            </a:extLst>
          </p:cNvPr>
          <p:cNvSpPr txBox="1"/>
          <p:nvPr/>
        </p:nvSpPr>
        <p:spPr>
          <a:xfrm>
            <a:off x="5110728" y="2866825"/>
            <a:ext cx="4915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Revoke unnecessary permissions </a:t>
            </a:r>
            <a:endParaRPr lang="en-US">
              <a:cs typeface="Calibri"/>
            </a:endParaRPr>
          </a:p>
        </p:txBody>
      </p:sp>
      <p:sp>
        <p:nvSpPr>
          <p:cNvPr id="14" name="TextBox 13">
            <a:extLst>
              <a:ext uri="{FF2B5EF4-FFF2-40B4-BE49-F238E27FC236}">
                <a16:creationId xmlns:a16="http://schemas.microsoft.com/office/drawing/2014/main" id="{26E8E05F-09CD-08A8-0D89-BF24671FD23D}"/>
              </a:ext>
            </a:extLst>
          </p:cNvPr>
          <p:cNvSpPr txBox="1"/>
          <p:nvPr/>
        </p:nvSpPr>
        <p:spPr>
          <a:xfrm>
            <a:off x="400183" y="5781607"/>
            <a:ext cx="49151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Rotate access keys that have not </a:t>
            </a:r>
          </a:p>
          <a:p>
            <a:r>
              <a:rPr lang="en-US" sz="1600">
                <a:ea typeface="+mn-lt"/>
                <a:cs typeface="+mn-lt"/>
              </a:rPr>
              <a:t>been rotated for over 90 days </a:t>
            </a:r>
            <a:endParaRPr lang="en-US" sz="1600">
              <a:cs typeface="Calibri"/>
            </a:endParaRPr>
          </a:p>
        </p:txBody>
      </p:sp>
      <p:pic>
        <p:nvPicPr>
          <p:cNvPr id="15" name="Picture 18">
            <a:extLst>
              <a:ext uri="{FF2B5EF4-FFF2-40B4-BE49-F238E27FC236}">
                <a16:creationId xmlns:a16="http://schemas.microsoft.com/office/drawing/2014/main" id="{888C478C-7285-FFAD-DA03-EAE077A17D9E}"/>
              </a:ext>
            </a:extLst>
          </p:cNvPr>
          <p:cNvPicPr>
            <a:picLocks noChangeAspect="1"/>
          </p:cNvPicPr>
          <p:nvPr/>
        </p:nvPicPr>
        <p:blipFill>
          <a:blip r:embed="rId5"/>
          <a:stretch>
            <a:fillRect/>
          </a:stretch>
        </p:blipFill>
        <p:spPr>
          <a:xfrm>
            <a:off x="386862" y="3537428"/>
            <a:ext cx="3105549" cy="2138416"/>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92559FEC-4AD4-85BC-0EB9-CD6C8D2BCD14}"/>
              </a:ext>
            </a:extLst>
          </p:cNvPr>
          <p:cNvSpPr txBox="1"/>
          <p:nvPr/>
        </p:nvSpPr>
        <p:spPr>
          <a:xfrm>
            <a:off x="3879805" y="5781607"/>
            <a:ext cx="40519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Safeguard VMs from risky authentication methods</a:t>
            </a:r>
            <a:endParaRPr lang="en-US"/>
          </a:p>
        </p:txBody>
      </p:sp>
      <p:sp>
        <p:nvSpPr>
          <p:cNvPr id="20" name="TextBox 19">
            <a:extLst>
              <a:ext uri="{FF2B5EF4-FFF2-40B4-BE49-F238E27FC236}">
                <a16:creationId xmlns:a16="http://schemas.microsoft.com/office/drawing/2014/main" id="{BC5D736B-80D6-848F-E16B-889A3853E216}"/>
              </a:ext>
            </a:extLst>
          </p:cNvPr>
          <p:cNvSpPr txBox="1"/>
          <p:nvPr/>
        </p:nvSpPr>
        <p:spPr>
          <a:xfrm>
            <a:off x="8137413" y="5781607"/>
            <a:ext cx="40519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Patch sensitive systems and known targeted vulnerabilities </a:t>
            </a:r>
            <a:endParaRPr lang="en-US" sz="1600">
              <a:cs typeface="Calibri"/>
            </a:endParaRPr>
          </a:p>
        </p:txBody>
      </p:sp>
      <p:pic>
        <p:nvPicPr>
          <p:cNvPr id="21" name="Picture 18" descr="A picture containing chart&#10;&#10;Description automatically generated">
            <a:extLst>
              <a:ext uri="{FF2B5EF4-FFF2-40B4-BE49-F238E27FC236}">
                <a16:creationId xmlns:a16="http://schemas.microsoft.com/office/drawing/2014/main" id="{E2503637-5B1E-1A71-AD87-45D3B7A09ACD}"/>
              </a:ext>
            </a:extLst>
          </p:cNvPr>
          <p:cNvPicPr>
            <a:picLocks noChangeAspect="1"/>
          </p:cNvPicPr>
          <p:nvPr/>
        </p:nvPicPr>
        <p:blipFill>
          <a:blip r:embed="rId5"/>
          <a:stretch>
            <a:fillRect/>
          </a:stretch>
        </p:blipFill>
        <p:spPr>
          <a:xfrm>
            <a:off x="4100946" y="3468155"/>
            <a:ext cx="3105549" cy="2138416"/>
          </a:xfrm>
          <a:prstGeom prst="rect">
            <a:avLst/>
          </a:prstGeom>
          <a:ln>
            <a:noFill/>
          </a:ln>
          <a:effectLst>
            <a:outerShdw blurRad="292100" dist="139700" dir="2700000" algn="tl" rotWithShape="0">
              <a:srgbClr val="333333">
                <a:alpha val="65000"/>
              </a:srgbClr>
            </a:outerShdw>
          </a:effectLst>
        </p:spPr>
      </p:pic>
      <p:pic>
        <p:nvPicPr>
          <p:cNvPr id="45" name="Picture 18" descr="A picture containing chart&#10;&#10;Description automatically generated">
            <a:extLst>
              <a:ext uri="{FF2B5EF4-FFF2-40B4-BE49-F238E27FC236}">
                <a16:creationId xmlns:a16="http://schemas.microsoft.com/office/drawing/2014/main" id="{3329D36B-B5BF-3E0F-8A2C-B92516888899}"/>
              </a:ext>
            </a:extLst>
          </p:cNvPr>
          <p:cNvPicPr>
            <a:picLocks noChangeAspect="1"/>
          </p:cNvPicPr>
          <p:nvPr/>
        </p:nvPicPr>
        <p:blipFill>
          <a:blip r:embed="rId5"/>
          <a:stretch>
            <a:fillRect/>
          </a:stretch>
        </p:blipFill>
        <p:spPr>
          <a:xfrm>
            <a:off x="7932260" y="3468155"/>
            <a:ext cx="3105549" cy="2138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37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6EFB-E5C6-6154-12AE-CF31BB07226A}"/>
              </a:ext>
            </a:extLst>
          </p:cNvPr>
          <p:cNvSpPr>
            <a:spLocks noGrp="1"/>
          </p:cNvSpPr>
          <p:nvPr>
            <p:ph type="ctrTitle"/>
          </p:nvPr>
        </p:nvSpPr>
        <p:spPr/>
        <p:txBody>
          <a:bodyPr/>
          <a:lstStyle/>
          <a:p>
            <a:r>
              <a:rPr lang="en-GB" dirty="0">
                <a:latin typeface="Calibri"/>
                <a:cs typeface="Helvetica"/>
              </a:rPr>
              <a:t>Cloud Threat: Data exposure</a:t>
            </a:r>
          </a:p>
        </p:txBody>
      </p:sp>
    </p:spTree>
    <p:extLst>
      <p:ext uri="{BB962C8B-B14F-4D97-AF65-F5344CB8AC3E}">
        <p14:creationId xmlns:p14="http://schemas.microsoft.com/office/powerpoint/2010/main" val="179826158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07B4003-E41B-E9C1-C3BB-3A5BEEDF6534}"/>
              </a:ext>
            </a:extLst>
          </p:cNvPr>
          <p:cNvGrpSpPr/>
          <p:nvPr/>
        </p:nvGrpSpPr>
        <p:grpSpPr>
          <a:xfrm>
            <a:off x="7509045" y="1916381"/>
            <a:ext cx="3313902" cy="4329310"/>
            <a:chOff x="8637363" y="1770773"/>
            <a:chExt cx="3313902" cy="4329310"/>
          </a:xfrm>
        </p:grpSpPr>
        <p:pic>
          <p:nvPicPr>
            <p:cNvPr id="5" name="Picture 4">
              <a:extLst>
                <a:ext uri="{FF2B5EF4-FFF2-40B4-BE49-F238E27FC236}">
                  <a16:creationId xmlns:a16="http://schemas.microsoft.com/office/drawing/2014/main" id="{D9685CA8-74AC-E2B3-6C8B-8D50377C6E03}"/>
                </a:ext>
              </a:extLst>
            </p:cNvPr>
            <p:cNvPicPr>
              <a:picLocks noChangeAspect="1"/>
            </p:cNvPicPr>
            <p:nvPr/>
          </p:nvPicPr>
          <p:blipFill>
            <a:blip r:embed="rId3"/>
            <a:stretch>
              <a:fillRect/>
            </a:stretch>
          </p:blipFill>
          <p:spPr>
            <a:xfrm>
              <a:off x="8813068" y="1770773"/>
              <a:ext cx="3138197" cy="4216952"/>
            </a:xfrm>
            <a:prstGeom prst="rect">
              <a:avLst/>
            </a:prstGeom>
          </p:spPr>
        </p:pic>
        <p:sp>
          <p:nvSpPr>
            <p:cNvPr id="12" name="TextBox 11">
              <a:extLst>
                <a:ext uri="{FF2B5EF4-FFF2-40B4-BE49-F238E27FC236}">
                  <a16:creationId xmlns:a16="http://schemas.microsoft.com/office/drawing/2014/main" id="{59D5E0E8-1879-05C9-D55B-6544A6A57BAE}"/>
                </a:ext>
              </a:extLst>
            </p:cNvPr>
            <p:cNvSpPr txBox="1"/>
            <p:nvPr/>
          </p:nvSpPr>
          <p:spPr>
            <a:xfrm>
              <a:off x="9863195" y="2370090"/>
              <a:ext cx="1062519" cy="307777"/>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Internet</a:t>
              </a:r>
              <a:endParaRPr lang="en-US" sz="1400"/>
            </a:p>
          </p:txBody>
        </p:sp>
        <p:sp>
          <p:nvSpPr>
            <p:cNvPr id="13" name="TextBox 12">
              <a:extLst>
                <a:ext uri="{FF2B5EF4-FFF2-40B4-BE49-F238E27FC236}">
                  <a16:creationId xmlns:a16="http://schemas.microsoft.com/office/drawing/2014/main" id="{02FDC7D5-C58E-9992-5FD0-6F12FF76D8F1}"/>
                </a:ext>
              </a:extLst>
            </p:cNvPr>
            <p:cNvSpPr txBox="1"/>
            <p:nvPr/>
          </p:nvSpPr>
          <p:spPr>
            <a:xfrm>
              <a:off x="10072959" y="3581791"/>
              <a:ext cx="663538" cy="307777"/>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ELB</a:t>
              </a:r>
              <a:endParaRPr lang="en-US" sz="1400"/>
            </a:p>
          </p:txBody>
        </p:sp>
        <p:sp>
          <p:nvSpPr>
            <p:cNvPr id="14" name="TextBox 13">
              <a:extLst>
                <a:ext uri="{FF2B5EF4-FFF2-40B4-BE49-F238E27FC236}">
                  <a16:creationId xmlns:a16="http://schemas.microsoft.com/office/drawing/2014/main" id="{925D5205-7DC5-345C-3F65-1896E3B90A78}"/>
                </a:ext>
              </a:extLst>
            </p:cNvPr>
            <p:cNvSpPr txBox="1"/>
            <p:nvPr/>
          </p:nvSpPr>
          <p:spPr>
            <a:xfrm>
              <a:off x="8637363" y="4666995"/>
              <a:ext cx="1225832" cy="307777"/>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Credentials</a:t>
              </a:r>
              <a:endParaRPr lang="en-US" sz="1400"/>
            </a:p>
          </p:txBody>
        </p:sp>
        <p:sp>
          <p:nvSpPr>
            <p:cNvPr id="15" name="TextBox 14">
              <a:extLst>
                <a:ext uri="{FF2B5EF4-FFF2-40B4-BE49-F238E27FC236}">
                  <a16:creationId xmlns:a16="http://schemas.microsoft.com/office/drawing/2014/main" id="{2D24541E-10F8-D60E-64EE-0650B87E4B6B}"/>
                </a:ext>
              </a:extLst>
            </p:cNvPr>
            <p:cNvSpPr txBox="1"/>
            <p:nvPr/>
          </p:nvSpPr>
          <p:spPr>
            <a:xfrm>
              <a:off x="10017004" y="5792306"/>
              <a:ext cx="730324" cy="307777"/>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Data</a:t>
              </a:r>
              <a:endParaRPr lang="en-US" sz="1400"/>
            </a:p>
          </p:txBody>
        </p:sp>
        <p:sp>
          <p:nvSpPr>
            <p:cNvPr id="20" name="TextBox 19">
              <a:extLst>
                <a:ext uri="{FF2B5EF4-FFF2-40B4-BE49-F238E27FC236}">
                  <a16:creationId xmlns:a16="http://schemas.microsoft.com/office/drawing/2014/main" id="{3AB18465-9F34-70BB-C046-C90656C5A357}"/>
                </a:ext>
              </a:extLst>
            </p:cNvPr>
            <p:cNvSpPr txBox="1"/>
            <p:nvPr/>
          </p:nvSpPr>
          <p:spPr>
            <a:xfrm>
              <a:off x="11063741" y="4687048"/>
              <a:ext cx="820144" cy="523220"/>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Data</a:t>
              </a:r>
            </a:p>
            <a:p>
              <a:pPr algn="ctr"/>
              <a:r>
                <a:rPr lang="en-US" sz="1400">
                  <a:solidFill>
                    <a:sysClr val="windowText" lastClr="000000"/>
                  </a:solidFill>
                  <a:latin typeface="Rubik" pitchFamily="2" charset="-79"/>
                  <a:cs typeface="Rubik" pitchFamily="2" charset="-79"/>
                </a:rPr>
                <a:t>Finding</a:t>
              </a:r>
              <a:endParaRPr lang="en-US" sz="1400"/>
            </a:p>
          </p:txBody>
        </p:sp>
        <p:sp>
          <p:nvSpPr>
            <p:cNvPr id="21" name="TextBox 20">
              <a:extLst>
                <a:ext uri="{FF2B5EF4-FFF2-40B4-BE49-F238E27FC236}">
                  <a16:creationId xmlns:a16="http://schemas.microsoft.com/office/drawing/2014/main" id="{8F59E015-09CB-104A-8B9B-833118C91A0B}"/>
                </a:ext>
              </a:extLst>
            </p:cNvPr>
            <p:cNvSpPr txBox="1"/>
            <p:nvPr/>
          </p:nvSpPr>
          <p:spPr>
            <a:xfrm>
              <a:off x="9972308" y="4666995"/>
              <a:ext cx="864840" cy="523220"/>
            </a:xfrm>
            <a:prstGeom prst="rect">
              <a:avLst/>
            </a:prstGeom>
            <a:noFill/>
          </p:spPr>
          <p:txBody>
            <a:bodyPr wrap="square">
              <a:spAutoFit/>
            </a:bodyPr>
            <a:lstStyle/>
            <a:p>
              <a:pPr algn="ctr"/>
              <a:r>
                <a:rPr lang="en-US" sz="1400">
                  <a:solidFill>
                    <a:sysClr val="windowText" lastClr="000000"/>
                  </a:solidFill>
                  <a:latin typeface="Rubik" pitchFamily="2" charset="-79"/>
                  <a:cs typeface="Rubik" pitchFamily="2" charset="-79"/>
                </a:rPr>
                <a:t>Elastic</a:t>
              </a:r>
            </a:p>
            <a:p>
              <a:pPr algn="ctr"/>
              <a:r>
                <a:rPr lang="en-US" sz="1400">
                  <a:solidFill>
                    <a:sysClr val="windowText" lastClr="000000"/>
                  </a:solidFill>
                  <a:latin typeface="Rubik" pitchFamily="2" charset="-79"/>
                  <a:cs typeface="Rubik" pitchFamily="2" charset="-79"/>
                </a:rPr>
                <a:t>Search</a:t>
              </a:r>
              <a:endParaRPr lang="en-US" sz="1400"/>
            </a:p>
          </p:txBody>
        </p:sp>
      </p:grpSp>
      <p:sp>
        <p:nvSpPr>
          <p:cNvPr id="2" name="Title 1">
            <a:extLst>
              <a:ext uri="{FF2B5EF4-FFF2-40B4-BE49-F238E27FC236}">
                <a16:creationId xmlns:a16="http://schemas.microsoft.com/office/drawing/2014/main" id="{7946CF45-8D12-377F-6925-CA5A24DB37C3}"/>
              </a:ext>
            </a:extLst>
          </p:cNvPr>
          <p:cNvSpPr>
            <a:spLocks noGrp="1"/>
          </p:cNvSpPr>
          <p:nvPr>
            <p:ph type="title"/>
          </p:nvPr>
        </p:nvSpPr>
        <p:spPr/>
        <p:txBody>
          <a:bodyPr>
            <a:normAutofit/>
          </a:bodyPr>
          <a:lstStyle/>
          <a:p>
            <a:r>
              <a:rPr lang="en-US" sz="3200" b="1" dirty="0">
                <a:solidFill>
                  <a:srgbClr val="0254EC"/>
                </a:solidFill>
                <a:latin typeface="Calibri"/>
                <a:cs typeface="Rubik"/>
              </a:rPr>
              <a:t>Thomson </a:t>
            </a:r>
            <a:r>
              <a:rPr lang="en-US" sz="3200" b="1" dirty="0">
                <a:solidFill>
                  <a:srgbClr val="0254EC"/>
                </a:solidFill>
                <a:latin typeface="Calibri"/>
                <a:ea typeface="+mj-lt"/>
                <a:cs typeface="+mj-lt"/>
              </a:rPr>
              <a:t>Reuters </a:t>
            </a:r>
            <a:r>
              <a:rPr lang="en-US" sz="3200" b="1" dirty="0">
                <a:solidFill>
                  <a:srgbClr val="0254EC"/>
                </a:solidFill>
                <a:latin typeface="Calibri"/>
                <a:cs typeface="Calibri Light"/>
              </a:rPr>
              <a:t>e</a:t>
            </a:r>
            <a:r>
              <a:rPr lang="en-US" sz="3200" b="1" dirty="0">
                <a:solidFill>
                  <a:srgbClr val="0254EC"/>
                </a:solidFill>
                <a:latin typeface="Calibri"/>
                <a:cs typeface="Rubik"/>
              </a:rPr>
              <a:t>xposed database</a:t>
            </a:r>
          </a:p>
        </p:txBody>
      </p:sp>
      <p:pic>
        <p:nvPicPr>
          <p:cNvPr id="17" name="Picture 16">
            <a:extLst>
              <a:ext uri="{FF2B5EF4-FFF2-40B4-BE49-F238E27FC236}">
                <a16:creationId xmlns:a16="http://schemas.microsoft.com/office/drawing/2014/main" id="{BC7EDB41-9F00-203E-BC59-6390F6587804}"/>
              </a:ext>
            </a:extLst>
          </p:cNvPr>
          <p:cNvPicPr>
            <a:picLocks noChangeAspect="1"/>
          </p:cNvPicPr>
          <p:nvPr/>
        </p:nvPicPr>
        <p:blipFill>
          <a:blip r:embed="rId4"/>
          <a:stretch>
            <a:fillRect/>
          </a:stretch>
        </p:blipFill>
        <p:spPr>
          <a:xfrm>
            <a:off x="1177502" y="3252471"/>
            <a:ext cx="5063453" cy="1657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807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42;p60" descr="Diagram&#10;&#10;Description automatically generated">
            <a:extLst>
              <a:ext uri="{FF2B5EF4-FFF2-40B4-BE49-F238E27FC236}">
                <a16:creationId xmlns:a16="http://schemas.microsoft.com/office/drawing/2014/main" id="{07DF586A-C751-D12D-61CE-FBF965CA6882}"/>
              </a:ext>
            </a:extLst>
          </p:cNvPr>
          <p:cNvPicPr preferRelativeResize="0"/>
          <p:nvPr/>
        </p:nvPicPr>
        <p:blipFill rotWithShape="1">
          <a:blip r:embed="rId3">
            <a:alphaModFix/>
          </a:blip>
          <a:srcRect l="26912" t="18502" r="27060" b="41420"/>
          <a:stretch/>
        </p:blipFill>
        <p:spPr>
          <a:xfrm>
            <a:off x="290190" y="2079887"/>
            <a:ext cx="3191563" cy="1589436"/>
          </a:xfrm>
          <a:prstGeom prst="rect">
            <a:avLst/>
          </a:prstGeom>
          <a:ln>
            <a:noFill/>
          </a:ln>
          <a:effectLst>
            <a:outerShdw blurRad="292100" dist="139700" dir="2700000" algn="tl" rotWithShape="0">
              <a:srgbClr val="333333">
                <a:alpha val="65000"/>
              </a:srgbClr>
            </a:outerShdw>
          </a:effectLst>
        </p:spPr>
      </p:pic>
      <p:pic>
        <p:nvPicPr>
          <p:cNvPr id="7" name="Google Shape;458;p62" descr="A picture containing diagram&#10;&#10;Description automatically generated">
            <a:extLst>
              <a:ext uri="{FF2B5EF4-FFF2-40B4-BE49-F238E27FC236}">
                <a16:creationId xmlns:a16="http://schemas.microsoft.com/office/drawing/2014/main" id="{FA499D2D-214B-8435-1913-97D6054753EB}"/>
              </a:ext>
            </a:extLst>
          </p:cNvPr>
          <p:cNvPicPr preferRelativeResize="0"/>
          <p:nvPr/>
        </p:nvPicPr>
        <p:blipFill rotWithShape="1">
          <a:blip r:embed="rId4">
            <a:alphaModFix/>
          </a:blip>
          <a:srcRect t="24422"/>
          <a:stretch/>
        </p:blipFill>
        <p:spPr>
          <a:xfrm>
            <a:off x="3895070" y="2078182"/>
            <a:ext cx="4188246" cy="1778923"/>
          </a:xfrm>
          <a:prstGeom prst="rect">
            <a:avLst/>
          </a:prstGeom>
          <a:ln>
            <a:noFill/>
          </a:ln>
          <a:effectLst>
            <a:outerShdw blurRad="292100" dist="139700" dir="2700000" algn="tl" rotWithShape="0">
              <a:srgbClr val="333333">
                <a:alpha val="65000"/>
              </a:srgbClr>
            </a:outerShdw>
          </a:effectLst>
        </p:spPr>
      </p:pic>
      <p:pic>
        <p:nvPicPr>
          <p:cNvPr id="3" name="Google Shape;466;p63" descr="Timeline&#10;&#10;Description automatically generated">
            <a:extLst>
              <a:ext uri="{FF2B5EF4-FFF2-40B4-BE49-F238E27FC236}">
                <a16:creationId xmlns:a16="http://schemas.microsoft.com/office/drawing/2014/main" id="{B0C8B9C0-5910-D5B2-8931-97854F49D0E2}"/>
              </a:ext>
            </a:extLst>
          </p:cNvPr>
          <p:cNvPicPr preferRelativeResize="0"/>
          <p:nvPr/>
        </p:nvPicPr>
        <p:blipFill rotWithShape="1">
          <a:blip r:embed="rId5">
            <a:alphaModFix/>
          </a:blip>
          <a:srcRect l="6996" t="11083" r="10103" b="5933"/>
          <a:stretch/>
        </p:blipFill>
        <p:spPr>
          <a:xfrm>
            <a:off x="8287535" y="1564808"/>
            <a:ext cx="3400661" cy="239205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30A3BAE-0927-06C5-FB50-38C32AFA723F}"/>
              </a:ext>
            </a:extLst>
          </p:cNvPr>
          <p:cNvSpPr txBox="1"/>
          <p:nvPr/>
        </p:nvSpPr>
        <p:spPr>
          <a:xfrm>
            <a:off x="290191" y="4356527"/>
            <a:ext cx="340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Identify exposed datastore</a:t>
            </a:r>
          </a:p>
        </p:txBody>
      </p:sp>
      <p:sp>
        <p:nvSpPr>
          <p:cNvPr id="4" name="TextBox 3">
            <a:extLst>
              <a:ext uri="{FF2B5EF4-FFF2-40B4-BE49-F238E27FC236}">
                <a16:creationId xmlns:a16="http://schemas.microsoft.com/office/drawing/2014/main" id="{70218441-A04A-2BF8-031D-370F2B314DAA}"/>
              </a:ext>
            </a:extLst>
          </p:cNvPr>
          <p:cNvSpPr txBox="1"/>
          <p:nvPr/>
        </p:nvSpPr>
        <p:spPr>
          <a:xfrm>
            <a:off x="4075031" y="4359543"/>
            <a:ext cx="38283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Track secrets for lateral movement  </a:t>
            </a:r>
            <a:endParaRPr lang="en-US" dirty="0"/>
          </a:p>
        </p:txBody>
      </p:sp>
      <p:sp>
        <p:nvSpPr>
          <p:cNvPr id="6" name="TextBox 5">
            <a:extLst>
              <a:ext uri="{FF2B5EF4-FFF2-40B4-BE49-F238E27FC236}">
                <a16:creationId xmlns:a16="http://schemas.microsoft.com/office/drawing/2014/main" id="{C1DF7223-9A71-EDDB-82CF-A4B6CCF1A7E0}"/>
              </a:ext>
            </a:extLst>
          </p:cNvPr>
          <p:cNvSpPr txBox="1"/>
          <p:nvPr/>
        </p:nvSpPr>
        <p:spPr>
          <a:xfrm>
            <a:off x="8287535" y="4313800"/>
            <a:ext cx="340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Track data lineage </a:t>
            </a:r>
          </a:p>
        </p:txBody>
      </p:sp>
      <p:sp>
        <p:nvSpPr>
          <p:cNvPr id="9" name="Title 8">
            <a:extLst>
              <a:ext uri="{FF2B5EF4-FFF2-40B4-BE49-F238E27FC236}">
                <a16:creationId xmlns:a16="http://schemas.microsoft.com/office/drawing/2014/main" id="{7D4E51C7-2CB2-ECE6-39C6-CB575F3E484B}"/>
              </a:ext>
            </a:extLst>
          </p:cNvPr>
          <p:cNvSpPr>
            <a:spLocks noGrp="1"/>
          </p:cNvSpPr>
          <p:nvPr>
            <p:ph type="title"/>
          </p:nvPr>
        </p:nvSpPr>
        <p:spPr/>
        <p:txBody>
          <a:bodyPr>
            <a:normAutofit/>
          </a:bodyPr>
          <a:lstStyle/>
          <a:p>
            <a:r>
              <a:rPr lang="en-US" sz="3200" b="1" dirty="0">
                <a:solidFill>
                  <a:schemeClr val="accent1"/>
                </a:solidFill>
                <a:cs typeface="Calibri"/>
              </a:rPr>
              <a:t>Steps to remediate data exposure risks</a:t>
            </a:r>
            <a:endParaRPr lang="en-US" dirty="0"/>
          </a:p>
        </p:txBody>
      </p:sp>
    </p:spTree>
    <p:extLst>
      <p:ext uri="{BB962C8B-B14F-4D97-AF65-F5344CB8AC3E}">
        <p14:creationId xmlns:p14="http://schemas.microsoft.com/office/powerpoint/2010/main" val="188973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6EFB-E5C6-6154-12AE-CF31BB07226A}"/>
              </a:ext>
            </a:extLst>
          </p:cNvPr>
          <p:cNvSpPr>
            <a:spLocks noGrp="1"/>
          </p:cNvSpPr>
          <p:nvPr>
            <p:ph type="ctrTitle"/>
          </p:nvPr>
        </p:nvSpPr>
        <p:spPr/>
        <p:txBody>
          <a:bodyPr/>
          <a:lstStyle/>
          <a:p>
            <a:r>
              <a:rPr lang="en-GB" dirty="0">
                <a:latin typeface="Calibri"/>
                <a:cs typeface="Helvetica"/>
              </a:rPr>
              <a:t>Supply chain attacks </a:t>
            </a:r>
            <a:endParaRPr lang="en-US" dirty="0">
              <a:latin typeface="Calibri"/>
              <a:cs typeface="Calibri"/>
            </a:endParaRPr>
          </a:p>
        </p:txBody>
      </p:sp>
    </p:spTree>
    <p:extLst>
      <p:ext uri="{BB962C8B-B14F-4D97-AF65-F5344CB8AC3E}">
        <p14:creationId xmlns:p14="http://schemas.microsoft.com/office/powerpoint/2010/main" val="288570194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D719-A103-A444-AEB3-06C02A299351}"/>
              </a:ext>
            </a:extLst>
          </p:cNvPr>
          <p:cNvSpPr>
            <a:spLocks noGrp="1"/>
          </p:cNvSpPr>
          <p:nvPr>
            <p:ph type="title"/>
          </p:nvPr>
        </p:nvSpPr>
        <p:spPr>
          <a:xfrm>
            <a:off x="838200" y="372264"/>
            <a:ext cx="10515600" cy="559435"/>
          </a:xfrm>
        </p:spPr>
        <p:txBody>
          <a:bodyPr>
            <a:normAutofit/>
          </a:bodyPr>
          <a:lstStyle/>
          <a:p>
            <a:r>
              <a:rPr lang="en-US">
                <a:solidFill>
                  <a:schemeClr val="accent1"/>
                </a:solidFill>
                <a:latin typeface="Calibri"/>
                <a:ea typeface="Tahoma"/>
                <a:cs typeface="Tahoma"/>
              </a:rPr>
              <a:t>Supply chain risk in the cloud</a:t>
            </a:r>
          </a:p>
        </p:txBody>
      </p:sp>
      <p:pic>
        <p:nvPicPr>
          <p:cNvPr id="7" name="Picture 6">
            <a:extLst>
              <a:ext uri="{FF2B5EF4-FFF2-40B4-BE49-F238E27FC236}">
                <a16:creationId xmlns:a16="http://schemas.microsoft.com/office/drawing/2014/main" id="{7928369E-BC82-4E0E-969E-8BA38AFF3F68}"/>
              </a:ext>
            </a:extLst>
          </p:cNvPr>
          <p:cNvPicPr>
            <a:picLocks noChangeAspect="1"/>
          </p:cNvPicPr>
          <p:nvPr/>
        </p:nvPicPr>
        <p:blipFill rotWithShape="1">
          <a:blip r:embed="rId3"/>
          <a:srcRect b="31664"/>
          <a:stretch/>
        </p:blipFill>
        <p:spPr>
          <a:xfrm>
            <a:off x="838200" y="1832303"/>
            <a:ext cx="10174848" cy="4076128"/>
          </a:xfrm>
          <a:prstGeom prst="rect">
            <a:avLst/>
          </a:prstGeom>
        </p:spPr>
      </p:pic>
    </p:spTree>
    <p:extLst>
      <p:ext uri="{BB962C8B-B14F-4D97-AF65-F5344CB8AC3E}">
        <p14:creationId xmlns:p14="http://schemas.microsoft.com/office/powerpoint/2010/main" val="277117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BEE6-EA40-E341-8440-5F0BD60E649C}"/>
              </a:ext>
            </a:extLst>
          </p:cNvPr>
          <p:cNvSpPr>
            <a:spLocks noGrp="1"/>
          </p:cNvSpPr>
          <p:nvPr>
            <p:ph type="title"/>
          </p:nvPr>
        </p:nvSpPr>
        <p:spPr/>
        <p:txBody>
          <a:bodyPr/>
          <a:lstStyle/>
          <a:p>
            <a:r>
              <a:rPr lang="en-US" dirty="0">
                <a:ea typeface="Tahoma"/>
                <a:cs typeface="Tahoma"/>
              </a:rPr>
              <a:t>Supply chain risk – software-based</a:t>
            </a:r>
            <a:endParaRPr lang="en-US" dirty="0"/>
          </a:p>
        </p:txBody>
      </p:sp>
      <p:sp>
        <p:nvSpPr>
          <p:cNvPr id="3" name="Content Placeholder 2">
            <a:extLst>
              <a:ext uri="{FF2B5EF4-FFF2-40B4-BE49-F238E27FC236}">
                <a16:creationId xmlns:a16="http://schemas.microsoft.com/office/drawing/2014/main" id="{645231B3-E08A-644C-B330-BF3AE1FF5B21}"/>
              </a:ext>
            </a:extLst>
          </p:cNvPr>
          <p:cNvSpPr>
            <a:spLocks noGrp="1"/>
          </p:cNvSpPr>
          <p:nvPr>
            <p:ph idx="1"/>
          </p:nvPr>
        </p:nvSpPr>
        <p:spPr>
          <a:xfrm>
            <a:off x="838201" y="1591945"/>
            <a:ext cx="4074744" cy="1080917"/>
          </a:xfrm>
        </p:spPr>
        <p:txBody>
          <a:bodyPr>
            <a:normAutofit/>
          </a:bodyPr>
          <a:lstStyle/>
          <a:p>
            <a:pPr>
              <a:lnSpc>
                <a:spcPct val="100000"/>
              </a:lnSpc>
            </a:pPr>
            <a:r>
              <a:rPr lang="en-US" dirty="0">
                <a:solidFill>
                  <a:srgbClr val="00123E"/>
                </a:solidFill>
                <a:ea typeface="Tahoma"/>
                <a:cs typeface="Tahoma"/>
              </a:rPr>
              <a:t>Log4Shell affected dozens of cloud services, thousands of applications</a:t>
            </a:r>
            <a:endParaRPr lang="en-US" dirty="0"/>
          </a:p>
        </p:txBody>
      </p:sp>
      <p:pic>
        <p:nvPicPr>
          <p:cNvPr id="6" name="Picture 5">
            <a:extLst>
              <a:ext uri="{FF2B5EF4-FFF2-40B4-BE49-F238E27FC236}">
                <a16:creationId xmlns:a16="http://schemas.microsoft.com/office/drawing/2014/main" id="{3790D4B3-AF97-A044-B7C8-5197411984E1}"/>
              </a:ext>
            </a:extLst>
          </p:cNvPr>
          <p:cNvPicPr>
            <a:picLocks noChangeAspect="1"/>
          </p:cNvPicPr>
          <p:nvPr/>
        </p:nvPicPr>
        <p:blipFill>
          <a:blip r:embed="rId3"/>
          <a:stretch>
            <a:fillRect/>
          </a:stretch>
        </p:blipFill>
        <p:spPr>
          <a:xfrm>
            <a:off x="6464559" y="2857522"/>
            <a:ext cx="4889241" cy="2408533"/>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C69D3572-B0D7-A8D8-F9A4-01BC5D460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1980" b="58291"/>
          <a:stretch/>
        </p:blipFill>
        <p:spPr bwMode="auto">
          <a:xfrm>
            <a:off x="838200" y="2857522"/>
            <a:ext cx="4074744" cy="368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DA84F0D-40ED-FC28-B4A5-8F52D4C31CAF}"/>
              </a:ext>
            </a:extLst>
          </p:cNvPr>
          <p:cNvSpPr txBox="1">
            <a:spLocks/>
          </p:cNvSpPr>
          <p:nvPr/>
        </p:nvSpPr>
        <p:spPr>
          <a:xfrm>
            <a:off x="6289431" y="1591945"/>
            <a:ext cx="4730262" cy="7280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rgbClr val="00123E"/>
                </a:solidFill>
                <a:ea typeface="Tahoma"/>
                <a:cs typeface="Tahoma"/>
              </a:rPr>
              <a:t>OMIGOD – vulnerable preinstalled agent affecting 60% of Azure users</a:t>
            </a:r>
            <a:endParaRPr lang="en-US" dirty="0"/>
          </a:p>
        </p:txBody>
      </p:sp>
    </p:spTree>
    <p:extLst>
      <p:ext uri="{BB962C8B-B14F-4D97-AF65-F5344CB8AC3E}">
        <p14:creationId xmlns:p14="http://schemas.microsoft.com/office/powerpoint/2010/main" val="174930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1511-BA54-E845-8064-91D02DB50BDE}"/>
              </a:ext>
            </a:extLst>
          </p:cNvPr>
          <p:cNvSpPr>
            <a:spLocks noGrp="1"/>
          </p:cNvSpPr>
          <p:nvPr>
            <p:ph type="title"/>
          </p:nvPr>
        </p:nvSpPr>
        <p:spPr/>
        <p:txBody>
          <a:bodyPr>
            <a:normAutofit/>
          </a:bodyPr>
          <a:lstStyle/>
          <a:p>
            <a:r>
              <a:rPr lang="en-US" dirty="0">
                <a:ea typeface="Tahoma"/>
                <a:cs typeface="Tahoma"/>
              </a:rPr>
              <a:t>Supply chain risk – identity-based</a:t>
            </a:r>
            <a:endParaRPr lang="en-US" dirty="0"/>
          </a:p>
        </p:txBody>
      </p:sp>
      <p:sp>
        <p:nvSpPr>
          <p:cNvPr id="3" name="Content Placeholder 2">
            <a:extLst>
              <a:ext uri="{FF2B5EF4-FFF2-40B4-BE49-F238E27FC236}">
                <a16:creationId xmlns:a16="http://schemas.microsoft.com/office/drawing/2014/main" id="{9AC65B3B-5377-5444-853A-D7C1F50C212A}"/>
              </a:ext>
            </a:extLst>
          </p:cNvPr>
          <p:cNvSpPr>
            <a:spLocks noGrp="1"/>
          </p:cNvSpPr>
          <p:nvPr>
            <p:ph idx="1"/>
          </p:nvPr>
        </p:nvSpPr>
        <p:spPr/>
        <p:txBody>
          <a:bodyPr/>
          <a:lstStyle/>
          <a:p>
            <a:pPr>
              <a:lnSpc>
                <a:spcPct val="100000"/>
              </a:lnSpc>
            </a:pPr>
            <a:r>
              <a:rPr lang="en-US" dirty="0">
                <a:solidFill>
                  <a:srgbClr val="00123E"/>
                </a:solidFill>
                <a:ea typeface="Tahoma"/>
                <a:cs typeface="Tahoma"/>
              </a:rPr>
              <a:t>Example - Nobelium threat actor group </a:t>
            </a:r>
            <a:endParaRPr lang="en-US" dirty="0">
              <a:solidFill>
                <a:srgbClr val="00123E"/>
              </a:solidFill>
            </a:endParaRPr>
          </a:p>
          <a:p>
            <a:pPr marL="285750" indent="-285750">
              <a:lnSpc>
                <a:spcPct val="100000"/>
              </a:lnSpc>
              <a:buFont typeface="Arial" panose="020B0604020202020204" pitchFamily="34" charset="0"/>
              <a:buChar char="•"/>
            </a:pPr>
            <a:r>
              <a:rPr lang="en-US" b="0" dirty="0">
                <a:solidFill>
                  <a:srgbClr val="00123E"/>
                </a:solidFill>
                <a:ea typeface="Tahoma"/>
                <a:cs typeface="Tahoma"/>
              </a:rPr>
              <a:t>Nobelium (the group behind the SolarWinds hack in 2020) targeted multiple CSPs and MSPs</a:t>
            </a:r>
          </a:p>
          <a:p>
            <a:pPr marL="285750" indent="-285750">
              <a:lnSpc>
                <a:spcPct val="100000"/>
              </a:lnSpc>
              <a:buFont typeface="Arial" panose="020B0604020202020204" pitchFamily="34" charset="0"/>
              <a:buChar char="•"/>
            </a:pPr>
            <a:r>
              <a:rPr lang="en-US" b="0" dirty="0">
                <a:solidFill>
                  <a:srgbClr val="00123E"/>
                </a:solidFill>
                <a:ea typeface="Tahoma"/>
                <a:cs typeface="Tahoma"/>
              </a:rPr>
              <a:t>The attackers' goal was to leverage these trusted relationships to move laterally in cloud environments, from the service providers to their customers</a:t>
            </a:r>
          </a:p>
        </p:txBody>
      </p:sp>
      <p:pic>
        <p:nvPicPr>
          <p:cNvPr id="5" name="Picture 4">
            <a:extLst>
              <a:ext uri="{FF2B5EF4-FFF2-40B4-BE49-F238E27FC236}">
                <a16:creationId xmlns:a16="http://schemas.microsoft.com/office/drawing/2014/main" id="{760CDCF5-8DFF-7B48-9383-6D9897AC5FF2}"/>
              </a:ext>
            </a:extLst>
          </p:cNvPr>
          <p:cNvPicPr>
            <a:picLocks noChangeAspect="1"/>
          </p:cNvPicPr>
          <p:nvPr/>
        </p:nvPicPr>
        <p:blipFill>
          <a:blip r:embed="rId3"/>
          <a:stretch>
            <a:fillRect/>
          </a:stretch>
        </p:blipFill>
        <p:spPr>
          <a:xfrm>
            <a:off x="1787434" y="3322764"/>
            <a:ext cx="7202700" cy="2093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476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6359-47DB-884D-8F4B-FE6A6825DD60}"/>
              </a:ext>
            </a:extLst>
          </p:cNvPr>
          <p:cNvSpPr>
            <a:spLocks noGrp="1"/>
          </p:cNvSpPr>
          <p:nvPr>
            <p:ph type="title"/>
          </p:nvPr>
        </p:nvSpPr>
        <p:spPr/>
        <p:txBody>
          <a:bodyPr/>
          <a:lstStyle/>
          <a:p>
            <a:r>
              <a:rPr lang="en-US" dirty="0">
                <a:solidFill>
                  <a:schemeClr val="accent1"/>
                </a:solidFill>
                <a:latin typeface="Helvetica"/>
                <a:cs typeface="Helvetica"/>
              </a:rPr>
              <a:t>Threats and cloud security best practices </a:t>
            </a:r>
            <a:endParaRPr lang="en-US" dirty="0">
              <a:solidFill>
                <a:schemeClr val="accent1"/>
              </a:solidFill>
            </a:endParaRPr>
          </a:p>
        </p:txBody>
      </p:sp>
      <p:graphicFrame>
        <p:nvGraphicFramePr>
          <p:cNvPr id="5" name="Diagram 4">
            <a:extLst>
              <a:ext uri="{FF2B5EF4-FFF2-40B4-BE49-F238E27FC236}">
                <a16:creationId xmlns:a16="http://schemas.microsoft.com/office/drawing/2014/main" id="{4EA68843-6265-1840-9409-AB0F2B1773D6}"/>
              </a:ext>
            </a:extLst>
          </p:cNvPr>
          <p:cNvGraphicFramePr/>
          <p:nvPr>
            <p:extLst>
              <p:ext uri="{D42A27DB-BD31-4B8C-83A1-F6EECF244321}">
                <p14:modId xmlns:p14="http://schemas.microsoft.com/office/powerpoint/2010/main" val="2729944912"/>
              </p:ext>
            </p:extLst>
          </p:nvPr>
        </p:nvGraphicFramePr>
        <p:xfrm>
          <a:off x="854830" y="4859920"/>
          <a:ext cx="10861499" cy="65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EB1A41A-B24B-744F-8C43-8540A64F2883}"/>
              </a:ext>
            </a:extLst>
          </p:cNvPr>
          <p:cNvGraphicFramePr/>
          <p:nvPr>
            <p:extLst>
              <p:ext uri="{D42A27DB-BD31-4B8C-83A1-F6EECF244321}">
                <p14:modId xmlns:p14="http://schemas.microsoft.com/office/powerpoint/2010/main" val="1154272672"/>
              </p:ext>
            </p:extLst>
          </p:nvPr>
        </p:nvGraphicFramePr>
        <p:xfrm>
          <a:off x="793046" y="2698691"/>
          <a:ext cx="10861499" cy="652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16" name="Diagram 915">
            <a:extLst>
              <a:ext uri="{FF2B5EF4-FFF2-40B4-BE49-F238E27FC236}">
                <a16:creationId xmlns:a16="http://schemas.microsoft.com/office/drawing/2014/main" id="{490BA554-41F4-3555-6787-C7BC56B39ECC}"/>
              </a:ext>
            </a:extLst>
          </p:cNvPr>
          <p:cNvGraphicFramePr/>
          <p:nvPr>
            <p:extLst>
              <p:ext uri="{D42A27DB-BD31-4B8C-83A1-F6EECF244321}">
                <p14:modId xmlns:p14="http://schemas.microsoft.com/office/powerpoint/2010/main" val="304426839"/>
              </p:ext>
            </p:extLst>
          </p:nvPr>
        </p:nvGraphicFramePr>
        <p:xfrm>
          <a:off x="834235" y="4139109"/>
          <a:ext cx="10861499" cy="6520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FB38BD16-80E8-7175-555F-1F41C2354E9B}"/>
              </a:ext>
            </a:extLst>
          </p:cNvPr>
          <p:cNvGraphicFramePr/>
          <p:nvPr>
            <p:extLst>
              <p:ext uri="{D42A27DB-BD31-4B8C-83A1-F6EECF244321}">
                <p14:modId xmlns:p14="http://schemas.microsoft.com/office/powerpoint/2010/main" val="3582931133"/>
              </p:ext>
            </p:extLst>
          </p:nvPr>
        </p:nvGraphicFramePr>
        <p:xfrm>
          <a:off x="808574" y="3436593"/>
          <a:ext cx="10861499" cy="65200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1" name="Diagram 20">
            <a:extLst>
              <a:ext uri="{FF2B5EF4-FFF2-40B4-BE49-F238E27FC236}">
                <a16:creationId xmlns:a16="http://schemas.microsoft.com/office/drawing/2014/main" id="{AE6AA1E3-AF9F-9F12-8422-2D251C53B528}"/>
              </a:ext>
            </a:extLst>
          </p:cNvPr>
          <p:cNvGraphicFramePr/>
          <p:nvPr>
            <p:extLst>
              <p:ext uri="{D42A27DB-BD31-4B8C-83A1-F6EECF244321}">
                <p14:modId xmlns:p14="http://schemas.microsoft.com/office/powerpoint/2010/main" val="4113642559"/>
              </p:ext>
            </p:extLst>
          </p:nvPr>
        </p:nvGraphicFramePr>
        <p:xfrm>
          <a:off x="808573" y="1960789"/>
          <a:ext cx="10861499" cy="65200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64631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938D5-C87E-E6D3-3AD4-FE8C5DC16654}"/>
              </a:ext>
            </a:extLst>
          </p:cNvPr>
          <p:cNvSpPr>
            <a:spLocks noGrp="1"/>
          </p:cNvSpPr>
          <p:nvPr>
            <p:ph type="title"/>
          </p:nvPr>
        </p:nvSpPr>
        <p:spPr/>
        <p:txBody>
          <a:bodyPr/>
          <a:lstStyle/>
          <a:p>
            <a:r>
              <a:rPr lang="en-US" dirty="0">
                <a:solidFill>
                  <a:schemeClr val="accent1"/>
                </a:solidFill>
                <a:latin typeface="Helvetica"/>
                <a:cs typeface="Helvetica"/>
              </a:rPr>
              <a:t>Stay up to date with the latest cloud threat research </a:t>
            </a:r>
            <a:endParaRPr lang="en-US" dirty="0">
              <a:solidFill>
                <a:schemeClr val="accent1"/>
              </a:solidFill>
              <a:cs typeface="Helvetica"/>
            </a:endParaRPr>
          </a:p>
        </p:txBody>
      </p:sp>
      <p:pic>
        <p:nvPicPr>
          <p:cNvPr id="4" name="Picture 4" descr="Graphical user interface, application, Teams&#10;&#10;Description automatically generated">
            <a:extLst>
              <a:ext uri="{FF2B5EF4-FFF2-40B4-BE49-F238E27FC236}">
                <a16:creationId xmlns:a16="http://schemas.microsoft.com/office/drawing/2014/main" id="{A9F0A573-E404-F5AF-4D9B-513F7BD96792}"/>
              </a:ext>
            </a:extLst>
          </p:cNvPr>
          <p:cNvPicPr>
            <a:picLocks noChangeAspect="1"/>
          </p:cNvPicPr>
          <p:nvPr/>
        </p:nvPicPr>
        <p:blipFill>
          <a:blip r:embed="rId3"/>
          <a:stretch>
            <a:fillRect/>
          </a:stretch>
        </p:blipFill>
        <p:spPr>
          <a:xfrm>
            <a:off x="90616" y="1153001"/>
            <a:ext cx="7500551" cy="4284268"/>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02D52406-D2F4-72B2-59A2-59FB4D6BA0E1}"/>
              </a:ext>
            </a:extLst>
          </p:cNvPr>
          <p:cNvPicPr>
            <a:picLocks noChangeAspect="1"/>
          </p:cNvPicPr>
          <p:nvPr/>
        </p:nvPicPr>
        <p:blipFill>
          <a:blip r:embed="rId4"/>
          <a:stretch>
            <a:fillRect/>
          </a:stretch>
        </p:blipFill>
        <p:spPr>
          <a:xfrm>
            <a:off x="2850291" y="2604483"/>
            <a:ext cx="6501714" cy="3667303"/>
          </a:xfrm>
          <a:prstGeom prst="rect">
            <a:avLst/>
          </a:prstGeom>
          <a:ln>
            <a:noFill/>
          </a:ln>
          <a:effectLst>
            <a:outerShdw blurRad="292100" dist="139700" dir="2700000" algn="tl" rotWithShape="0">
              <a:srgbClr val="333333">
                <a:alpha val="65000"/>
              </a:srgbClr>
            </a:outerShdw>
          </a:effectLst>
        </p:spPr>
      </p:pic>
      <p:pic>
        <p:nvPicPr>
          <p:cNvPr id="6" name="Picture 6" descr="Graphical user interface&#10;&#10;Description automatically generated">
            <a:extLst>
              <a:ext uri="{FF2B5EF4-FFF2-40B4-BE49-F238E27FC236}">
                <a16:creationId xmlns:a16="http://schemas.microsoft.com/office/drawing/2014/main" id="{CA2618AD-0A21-7448-B183-38736704E7DA}"/>
              </a:ext>
            </a:extLst>
          </p:cNvPr>
          <p:cNvPicPr>
            <a:picLocks noChangeAspect="1"/>
          </p:cNvPicPr>
          <p:nvPr/>
        </p:nvPicPr>
        <p:blipFill>
          <a:blip r:embed="rId5"/>
          <a:stretch>
            <a:fillRect/>
          </a:stretch>
        </p:blipFill>
        <p:spPr>
          <a:xfrm>
            <a:off x="8163697" y="1638141"/>
            <a:ext cx="3206578" cy="4075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91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AD31-8B64-28F8-4D4F-AD6C3D038592}"/>
              </a:ext>
            </a:extLst>
          </p:cNvPr>
          <p:cNvSpPr>
            <a:spLocks noGrp="1"/>
          </p:cNvSpPr>
          <p:nvPr>
            <p:ph type="title"/>
          </p:nvPr>
        </p:nvSpPr>
        <p:spPr/>
        <p:txBody>
          <a:bodyPr/>
          <a:lstStyle/>
          <a:p>
            <a:r>
              <a:rPr lang="en-US" dirty="0">
                <a:latin typeface="Helvetica"/>
                <a:cs typeface="Helvetica"/>
              </a:rPr>
              <a:t>The team behind the top cloud threats </a:t>
            </a:r>
            <a:endParaRPr lang="en-US" dirty="0"/>
          </a:p>
        </p:txBody>
      </p:sp>
      <p:graphicFrame>
        <p:nvGraphicFramePr>
          <p:cNvPr id="13" name="Table 3">
            <a:extLst>
              <a:ext uri="{FF2B5EF4-FFF2-40B4-BE49-F238E27FC236}">
                <a16:creationId xmlns:a16="http://schemas.microsoft.com/office/drawing/2014/main" id="{D4804EF4-37FC-DB94-9243-D8FD1D97D9C0}"/>
              </a:ext>
            </a:extLst>
          </p:cNvPr>
          <p:cNvGraphicFramePr>
            <a:graphicFrameLocks noGrp="1"/>
          </p:cNvGraphicFramePr>
          <p:nvPr>
            <p:extLst>
              <p:ext uri="{D42A27DB-BD31-4B8C-83A1-F6EECF244321}">
                <p14:modId xmlns:p14="http://schemas.microsoft.com/office/powerpoint/2010/main" val="1675067481"/>
              </p:ext>
            </p:extLst>
          </p:nvPr>
        </p:nvGraphicFramePr>
        <p:xfrm>
          <a:off x="982332" y="1707310"/>
          <a:ext cx="10242756" cy="2226769"/>
        </p:xfrm>
        <a:graphic>
          <a:graphicData uri="http://schemas.openxmlformats.org/drawingml/2006/table">
            <a:tbl>
              <a:tblPr firstRow="1" bandRow="1">
                <a:tableStyleId>{2D5ABB26-0587-4C30-8999-92F81FD0307C}</a:tableStyleId>
              </a:tblPr>
              <a:tblGrid>
                <a:gridCol w="2476765">
                  <a:extLst>
                    <a:ext uri="{9D8B030D-6E8A-4147-A177-3AD203B41FA5}">
                      <a16:colId xmlns:a16="http://schemas.microsoft.com/office/drawing/2014/main" val="480804274"/>
                    </a:ext>
                  </a:extLst>
                </a:gridCol>
                <a:gridCol w="2476765">
                  <a:extLst>
                    <a:ext uri="{9D8B030D-6E8A-4147-A177-3AD203B41FA5}">
                      <a16:colId xmlns:a16="http://schemas.microsoft.com/office/drawing/2014/main" val="1113898256"/>
                    </a:ext>
                  </a:extLst>
                </a:gridCol>
                <a:gridCol w="2476765">
                  <a:extLst>
                    <a:ext uri="{9D8B030D-6E8A-4147-A177-3AD203B41FA5}">
                      <a16:colId xmlns:a16="http://schemas.microsoft.com/office/drawing/2014/main" val="1476934063"/>
                    </a:ext>
                  </a:extLst>
                </a:gridCol>
                <a:gridCol w="2476765">
                  <a:extLst>
                    <a:ext uri="{9D8B030D-6E8A-4147-A177-3AD203B41FA5}">
                      <a16:colId xmlns:a16="http://schemas.microsoft.com/office/drawing/2014/main" val="1654351455"/>
                    </a:ext>
                  </a:extLst>
                </a:gridCol>
                <a:gridCol w="335696">
                  <a:extLst>
                    <a:ext uri="{9D8B030D-6E8A-4147-A177-3AD203B41FA5}">
                      <a16:colId xmlns:a16="http://schemas.microsoft.com/office/drawing/2014/main" val="4042720237"/>
                    </a:ext>
                  </a:extLst>
                </a:gridCol>
              </a:tblGrid>
              <a:tr h="872893">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4400" b="1" kern="1200">
                          <a:solidFill>
                            <a:schemeClr val="accent1"/>
                          </a:solidFill>
                          <a:latin typeface="Helvetica"/>
                          <a:ea typeface="+mn-ea"/>
                          <a:cs typeface="+mn-cs"/>
                        </a:rPr>
                        <a:t>30</a:t>
                      </a: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4400" b="1" kern="1200">
                          <a:solidFill>
                            <a:schemeClr val="accent1"/>
                          </a:solidFill>
                          <a:latin typeface="Helvetica"/>
                          <a:ea typeface="+mn-ea"/>
                          <a:cs typeface="+mn-cs"/>
                        </a:rPr>
                        <a:t>&lt;1</a:t>
                      </a: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4400" b="1" kern="1200">
                          <a:solidFill>
                            <a:schemeClr val="accent1"/>
                          </a:solidFill>
                          <a:latin typeface="Helvetica"/>
                          <a:ea typeface="+mn-ea"/>
                          <a:cs typeface="+mn-cs"/>
                        </a:rPr>
                        <a:t>200</a:t>
                      </a: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4400" b="1" kern="1200">
                          <a:solidFill>
                            <a:schemeClr val="accent1"/>
                          </a:solidFill>
                          <a:latin typeface="Helvetica"/>
                          <a:ea typeface="+mn-ea"/>
                          <a:cs typeface="+mn-cs"/>
                        </a:rPr>
                        <a:t>10+</a:t>
                      </a: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endParaRPr lang="en-US" sz="4400" b="1" kern="1200">
                        <a:solidFill>
                          <a:schemeClr val="accent1"/>
                        </a:solidFill>
                        <a:latin typeface="Helvetica"/>
                        <a:ea typeface="+mn-ea"/>
                        <a:cs typeface="+mn-cs"/>
                      </a:endParaRPr>
                    </a:p>
                  </a:txBody>
                  <a:tcPr/>
                </a:tc>
                <a:extLst>
                  <a:ext uri="{0D108BD9-81ED-4DB2-BD59-A6C34878D82A}">
                    <a16:rowId xmlns:a16="http://schemas.microsoft.com/office/drawing/2014/main" val="3510872168"/>
                  </a:ext>
                </a:extLst>
              </a:tr>
              <a:tr h="1353876">
                <a:tc>
                  <a:txBody>
                    <a:bodyPr/>
                    <a:lstStyle/>
                    <a:p>
                      <a:pPr marL="0" lvl="0" indent="0" algn="ctr" rtl="0" eaLnBrk="1" latinLnBrk="0" hangingPunct="1">
                        <a:lnSpc>
                          <a:spcPct val="90000"/>
                        </a:lnSpc>
                        <a:spcBef>
                          <a:spcPts val="1000"/>
                        </a:spcBef>
                        <a:buFont typeface="Arial" panose="020B0604020202020204" pitchFamily="34" charset="0"/>
                        <a:buNone/>
                      </a:pPr>
                      <a:r>
                        <a:rPr lang="en-US" sz="1800" b="1" kern="1200">
                          <a:solidFill>
                            <a:srgbClr val="01123F"/>
                          </a:solidFill>
                          <a:latin typeface="Helvetica"/>
                          <a:ea typeface="+mn-ea"/>
                          <a:cs typeface="+mn-cs"/>
                        </a:rPr>
                        <a:t>Security researchers and analysts </a:t>
                      </a:r>
                      <a:endParaRPr lang="en-IL" sz="1800" b="1" kern="1200">
                        <a:solidFill>
                          <a:srgbClr val="01123F"/>
                        </a:solidFill>
                        <a:latin typeface="Helvetica" pitchFamily="2" charset="0"/>
                        <a:ea typeface="+mn-ea"/>
                        <a:cs typeface="+mn-cs"/>
                      </a:endParaRPr>
                    </a:p>
                  </a:txBody>
                  <a:tcPr/>
                </a:tc>
                <a:tc>
                  <a:txBody>
                    <a:bodyPr/>
                    <a:lstStyle/>
                    <a:p>
                      <a:pPr marL="0" marR="0" lvl="0" indent="0" algn="ctr" rtl="0" eaLnBrk="1" fontAlgn="auto" latinLnBrk="0" hangingPunct="1">
                        <a:lnSpc>
                          <a:spcPct val="90000"/>
                        </a:lnSpc>
                        <a:spcBef>
                          <a:spcPts val="1000"/>
                        </a:spcBef>
                        <a:spcAft>
                          <a:spcPts val="0"/>
                        </a:spcAft>
                        <a:buClrTx/>
                        <a:buSzTx/>
                        <a:buFont typeface="Arial" panose="020B0604020202020204" pitchFamily="34" charset="0"/>
                        <a:buNone/>
                      </a:pPr>
                      <a:r>
                        <a:rPr lang="en-US" sz="1800" b="1" kern="1200" dirty="0">
                          <a:solidFill>
                            <a:srgbClr val="01123F"/>
                          </a:solidFill>
                          <a:latin typeface="Helvetica"/>
                          <a:ea typeface="+mn-ea"/>
                          <a:cs typeface="+mn-cs"/>
                        </a:rPr>
                        <a:t>Day to detect </a:t>
                      </a:r>
                      <a:br>
                        <a:rPr lang="en-US" sz="1800" b="1" kern="1200" dirty="0">
                          <a:solidFill>
                            <a:srgbClr val="01123F"/>
                          </a:solidFill>
                          <a:latin typeface="Helvetica"/>
                          <a:ea typeface="+mn-ea"/>
                          <a:cs typeface="+mn-cs"/>
                        </a:rPr>
                      </a:br>
                      <a:r>
                        <a:rPr lang="en-US" sz="1800" b="1" kern="1200" dirty="0">
                          <a:solidFill>
                            <a:srgbClr val="01123F"/>
                          </a:solidFill>
                          <a:latin typeface="Helvetica"/>
                          <a:ea typeface="+mn-ea"/>
                          <a:cs typeface="+mn-cs"/>
                        </a:rPr>
                        <a:t>critical threats</a:t>
                      </a:r>
                    </a:p>
                    <a:p>
                      <a:pPr marL="285750" lvl="0" indent="-285750" algn="l" defTabSz="914400" rtl="0" eaLnBrk="1" latinLnBrk="0" hangingPunct="1">
                        <a:lnSpc>
                          <a:spcPct val="90000"/>
                        </a:lnSpc>
                        <a:spcBef>
                          <a:spcPts val="1000"/>
                        </a:spcBef>
                        <a:buFont typeface="Arial" panose="020B0604020202020204" pitchFamily="34" charset="0"/>
                        <a:buChar char="•"/>
                      </a:pPr>
                      <a:endParaRPr lang="en-IL" sz="1800" b="1" kern="1200">
                        <a:solidFill>
                          <a:srgbClr val="01123F"/>
                        </a:solidFill>
                        <a:latin typeface="Helvetica" pitchFamily="2" charset="0"/>
                        <a:ea typeface="+mn-ea"/>
                        <a:cs typeface="+mn-cs"/>
                      </a:endParaRP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1800" b="1" kern="1200">
                          <a:solidFill>
                            <a:srgbClr val="01123F"/>
                          </a:solidFill>
                          <a:latin typeface="Helvetica"/>
                          <a:ea typeface="+mn-ea"/>
                          <a:cs typeface="+mn-cs"/>
                        </a:rPr>
                        <a:t>Critical risk detections in customer environments</a:t>
                      </a:r>
                      <a:endParaRPr lang="en-IL" sz="1800" b="1" kern="1200">
                        <a:solidFill>
                          <a:srgbClr val="01123F"/>
                        </a:solidFill>
                        <a:latin typeface="Helvetica"/>
                        <a:ea typeface="+mn-ea"/>
                        <a:cs typeface="+mn-cs"/>
                      </a:endParaRPr>
                    </a:p>
                  </a:txBody>
                  <a:tcPr/>
                </a:tc>
                <a:tc>
                  <a:txBody>
                    <a:bodyPr/>
                    <a:lstStyle/>
                    <a:p>
                      <a:pPr marL="0" lvl="0" indent="0" algn="ctr" defTabSz="914400" rtl="0" eaLnBrk="1" latinLnBrk="0" hangingPunct="1">
                        <a:lnSpc>
                          <a:spcPct val="90000"/>
                        </a:lnSpc>
                        <a:spcBef>
                          <a:spcPts val="1000"/>
                        </a:spcBef>
                        <a:buFont typeface="Arial" panose="020B0604020202020204" pitchFamily="34" charset="0"/>
                        <a:buNone/>
                      </a:pPr>
                      <a:r>
                        <a:rPr lang="en-US" sz="1800" b="1" kern="1200">
                          <a:solidFill>
                            <a:srgbClr val="01123F"/>
                          </a:solidFill>
                          <a:latin typeface="Helvetica"/>
                          <a:ea typeface="+mn-ea"/>
                          <a:cs typeface="+mn-cs"/>
                        </a:rPr>
                        <a:t>Distinct cybersecurity domains</a:t>
                      </a:r>
                      <a:endParaRPr lang="en-IL" sz="1800" b="1" kern="1200">
                        <a:solidFill>
                          <a:srgbClr val="01123F"/>
                        </a:solidFill>
                        <a:latin typeface="Helvetica"/>
                        <a:ea typeface="+mn-ea"/>
                        <a:cs typeface="+mn-cs"/>
                      </a:endParaRPr>
                    </a:p>
                  </a:txBody>
                  <a:tcPr/>
                </a:tc>
                <a:tc>
                  <a:txBody>
                    <a:bodyPr/>
                    <a:lstStyle/>
                    <a:p>
                      <a:pPr marL="285750" lvl="0" indent="-285750" algn="l" defTabSz="914400" rtl="0" eaLnBrk="1" latinLnBrk="0" hangingPunct="1">
                        <a:lnSpc>
                          <a:spcPct val="90000"/>
                        </a:lnSpc>
                        <a:spcBef>
                          <a:spcPts val="1000"/>
                        </a:spcBef>
                        <a:buFont typeface="Arial" panose="020B0604020202020204" pitchFamily="34" charset="0"/>
                        <a:buChar char="•"/>
                      </a:pPr>
                      <a:endParaRPr lang="en-IL" sz="1800" b="1" kern="1200">
                        <a:solidFill>
                          <a:srgbClr val="01123F"/>
                        </a:solidFill>
                        <a:latin typeface="Helvetica" pitchFamily="2" charset="0"/>
                        <a:ea typeface="+mn-ea"/>
                        <a:cs typeface="+mn-cs"/>
                      </a:endParaRPr>
                    </a:p>
                  </a:txBody>
                  <a:tcPr/>
                </a:tc>
                <a:extLst>
                  <a:ext uri="{0D108BD9-81ED-4DB2-BD59-A6C34878D82A}">
                    <a16:rowId xmlns:a16="http://schemas.microsoft.com/office/drawing/2014/main" val="3661048100"/>
                  </a:ext>
                </a:extLst>
              </a:tr>
            </a:tbl>
          </a:graphicData>
        </a:graphic>
      </p:graphicFrame>
      <p:sp>
        <p:nvSpPr>
          <p:cNvPr id="14" name="Content Placeholder 2">
            <a:extLst>
              <a:ext uri="{FF2B5EF4-FFF2-40B4-BE49-F238E27FC236}">
                <a16:creationId xmlns:a16="http://schemas.microsoft.com/office/drawing/2014/main" id="{3A913521-5DF5-6916-761B-176EFAD5DF5A}"/>
              </a:ext>
            </a:extLst>
          </p:cNvPr>
          <p:cNvSpPr>
            <a:spLocks noGrp="1"/>
          </p:cNvSpPr>
          <p:nvPr>
            <p:ph idx="1"/>
          </p:nvPr>
        </p:nvSpPr>
        <p:spPr>
          <a:xfrm>
            <a:off x="880829" y="4043134"/>
            <a:ext cx="10515600" cy="2656821"/>
          </a:xfrm>
        </p:spPr>
        <p:txBody>
          <a:bodyPr>
            <a:normAutofit/>
          </a:bodyPr>
          <a:lstStyle/>
          <a:p>
            <a:pPr marL="285750" indent="-285750">
              <a:buFont typeface="Arial" panose="020B0604020202020204" pitchFamily="34" charset="0"/>
              <a:buChar char="•"/>
            </a:pPr>
            <a:r>
              <a:rPr lang="en-US" dirty="0"/>
              <a:t>Inter-disciplinary research</a:t>
            </a:r>
          </a:p>
          <a:p>
            <a:pPr marL="285750" indent="-285750">
              <a:buFont typeface="Arial" panose="020B0604020202020204" pitchFamily="34" charset="0"/>
              <a:buChar char="•"/>
            </a:pPr>
            <a:r>
              <a:rPr lang="en-US" dirty="0"/>
              <a:t>Focus on context and risks to cloud environments</a:t>
            </a:r>
          </a:p>
          <a:p>
            <a:pPr marL="285750" indent="-285750">
              <a:buFont typeface="Arial" panose="020B0604020202020204" pitchFamily="34" charset="0"/>
              <a:buChar char="•"/>
            </a:pPr>
            <a:r>
              <a:rPr lang="en-US" dirty="0"/>
              <a:t>Practical &amp; actionable research – tied to a customer action</a:t>
            </a:r>
          </a:p>
          <a:p>
            <a:pPr marL="285750" indent="-285750">
              <a:buFont typeface="Arial" panose="020B0604020202020204" pitchFamily="34" charset="0"/>
              <a:buChar char="•"/>
            </a:pPr>
            <a:r>
              <a:rPr lang="en-US" dirty="0"/>
              <a:t>Continuously adding security content to Wiz</a:t>
            </a:r>
          </a:p>
          <a:p>
            <a:pPr marL="285750" indent="-285750">
              <a:buFont typeface="Arial" panose="020B0604020202020204" pitchFamily="34" charset="0"/>
              <a:buChar char="•"/>
            </a:pPr>
            <a:r>
              <a:rPr lang="en-US" dirty="0"/>
              <a:t>Quick response - Added Log4Shell detection &lt; 8 hours from publication</a:t>
            </a:r>
          </a:p>
          <a:p>
            <a:pPr marL="285750" indent="-285750">
              <a:buFont typeface="Arial" panose="020B0604020202020204" pitchFamily="34" charset="0"/>
              <a:buChar char="•"/>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FF3B81E8-DBE3-CAB8-B005-67E360578F4B}"/>
              </a:ext>
            </a:extLst>
          </p:cNvPr>
          <p:cNvPicPr>
            <a:picLocks noChangeAspect="1"/>
          </p:cNvPicPr>
          <p:nvPr/>
        </p:nvPicPr>
        <p:blipFill>
          <a:blip r:embed="rId3"/>
          <a:stretch>
            <a:fillRect/>
          </a:stretch>
        </p:blipFill>
        <p:spPr>
          <a:xfrm>
            <a:off x="8972601" y="3873183"/>
            <a:ext cx="1906102" cy="2064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81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6E2D-7709-D274-4CA5-E9F1398E581A}"/>
              </a:ext>
            </a:extLst>
          </p:cNvPr>
          <p:cNvSpPr txBox="1">
            <a:spLocks/>
          </p:cNvSpPr>
          <p:nvPr/>
        </p:nvSpPr>
        <p:spPr>
          <a:xfrm>
            <a:off x="831850" y="2979739"/>
            <a:ext cx="2114550" cy="738822"/>
          </a:xfrm>
          <a:prstGeom prst="rect">
            <a:avLst/>
          </a:prstGeom>
        </p:spPr>
        <p:txBody>
          <a:bodyPr anchor="ctr">
            <a:normAutofit/>
          </a:bodyPr>
          <a:lstStyle>
            <a:lvl1pPr algn="l" defTabSz="914400" rtl="0" eaLnBrk="1" latinLnBrk="0" hangingPunct="1">
              <a:lnSpc>
                <a:spcPct val="90000"/>
              </a:lnSpc>
              <a:spcBef>
                <a:spcPct val="0"/>
              </a:spcBef>
              <a:buNone/>
              <a:defRPr sz="3000" b="1" kern="1200">
                <a:solidFill>
                  <a:srgbClr val="014FF7"/>
                </a:solidFill>
                <a:latin typeface="Helvetica" pitchFamily="2" charset="0"/>
                <a:ea typeface="+mj-ea"/>
                <a:cs typeface="+mj-cs"/>
              </a:defRPr>
            </a:lvl1pPr>
          </a:lstStyle>
          <a:p>
            <a:r>
              <a:rPr lang="en-US"/>
              <a:t>Agenda</a:t>
            </a:r>
            <a:endParaRPr lang="en-IL"/>
          </a:p>
        </p:txBody>
      </p:sp>
      <p:cxnSp>
        <p:nvCxnSpPr>
          <p:cNvPr id="3" name="Straight Connector 2">
            <a:extLst>
              <a:ext uri="{FF2B5EF4-FFF2-40B4-BE49-F238E27FC236}">
                <a16:creationId xmlns:a16="http://schemas.microsoft.com/office/drawing/2014/main" id="{2B49F388-7E7D-822B-4FED-C08EC4676BFB}"/>
              </a:ext>
            </a:extLst>
          </p:cNvPr>
          <p:cNvCxnSpPr>
            <a:cxnSpLocks/>
          </p:cNvCxnSpPr>
          <p:nvPr/>
        </p:nvCxnSpPr>
        <p:spPr>
          <a:xfrm>
            <a:off x="3512907" y="893460"/>
            <a:ext cx="0" cy="5668778"/>
          </a:xfrm>
          <a:prstGeom prst="line">
            <a:avLst/>
          </a:prstGeom>
          <a:ln>
            <a:solidFill>
              <a:srgbClr val="014FF7"/>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E6A2EA0-AED4-8138-1177-938F74BCB0F7}"/>
              </a:ext>
            </a:extLst>
          </p:cNvPr>
          <p:cNvGrpSpPr/>
          <p:nvPr/>
        </p:nvGrpSpPr>
        <p:grpSpPr>
          <a:xfrm>
            <a:off x="3948803" y="1354146"/>
            <a:ext cx="5354773" cy="790210"/>
            <a:chOff x="3960526" y="2428662"/>
            <a:chExt cx="5354773" cy="790210"/>
          </a:xfrm>
        </p:grpSpPr>
        <p:sp>
          <p:nvSpPr>
            <p:cNvPr id="5" name="Content Placeholder 2">
              <a:extLst>
                <a:ext uri="{FF2B5EF4-FFF2-40B4-BE49-F238E27FC236}">
                  <a16:creationId xmlns:a16="http://schemas.microsoft.com/office/drawing/2014/main" id="{B035EAC2-20D3-A1D2-BBFB-6AA1820999E0}"/>
                </a:ext>
              </a:extLst>
            </p:cNvPr>
            <p:cNvSpPr txBox="1">
              <a:spLocks/>
            </p:cNvSpPr>
            <p:nvPr/>
          </p:nvSpPr>
          <p:spPr>
            <a:xfrm>
              <a:off x="4971899" y="2691885"/>
              <a:ext cx="4343400" cy="34256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a:cs typeface="Helvetica"/>
                </a:rPr>
                <a:t>API security threats </a:t>
              </a:r>
              <a:endParaRPr lang="en-US" dirty="0"/>
            </a:p>
          </p:txBody>
        </p:sp>
        <p:sp>
          <p:nvSpPr>
            <p:cNvPr id="9" name="Oval 8">
              <a:extLst>
                <a:ext uri="{FF2B5EF4-FFF2-40B4-BE49-F238E27FC236}">
                  <a16:creationId xmlns:a16="http://schemas.microsoft.com/office/drawing/2014/main" id="{9021A2FD-7DEF-D528-61E2-9E0B96F1655E}"/>
                </a:ext>
              </a:extLst>
            </p:cNvPr>
            <p:cNvSpPr/>
            <p:nvPr/>
          </p:nvSpPr>
          <p:spPr>
            <a:xfrm>
              <a:off x="3960526" y="2428662"/>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3" name="Content Placeholder 2">
              <a:extLst>
                <a:ext uri="{FF2B5EF4-FFF2-40B4-BE49-F238E27FC236}">
                  <a16:creationId xmlns:a16="http://schemas.microsoft.com/office/drawing/2014/main" id="{41FB8DFA-BD80-3824-FFB9-4BC07B7BAC58}"/>
                </a:ext>
              </a:extLst>
            </p:cNvPr>
            <p:cNvSpPr txBox="1">
              <a:spLocks/>
            </p:cNvSpPr>
            <p:nvPr/>
          </p:nvSpPr>
          <p:spPr>
            <a:xfrm>
              <a:off x="4027971" y="2655358"/>
              <a:ext cx="655320" cy="379095"/>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254EC"/>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p:txBody>
        </p:sp>
      </p:grpSp>
      <p:grpSp>
        <p:nvGrpSpPr>
          <p:cNvPr id="21" name="Group 20">
            <a:extLst>
              <a:ext uri="{FF2B5EF4-FFF2-40B4-BE49-F238E27FC236}">
                <a16:creationId xmlns:a16="http://schemas.microsoft.com/office/drawing/2014/main" id="{507D7D47-93C2-8304-1579-DF390E3E1F30}"/>
              </a:ext>
            </a:extLst>
          </p:cNvPr>
          <p:cNvGrpSpPr/>
          <p:nvPr/>
        </p:nvGrpSpPr>
        <p:grpSpPr>
          <a:xfrm>
            <a:off x="3948803" y="2535089"/>
            <a:ext cx="5416925" cy="790210"/>
            <a:chOff x="3960526" y="3709204"/>
            <a:chExt cx="5751032" cy="790210"/>
          </a:xfrm>
        </p:grpSpPr>
        <p:sp>
          <p:nvSpPr>
            <p:cNvPr id="6" name="Content Placeholder 2">
              <a:extLst>
                <a:ext uri="{FF2B5EF4-FFF2-40B4-BE49-F238E27FC236}">
                  <a16:creationId xmlns:a16="http://schemas.microsoft.com/office/drawing/2014/main" id="{BFF2C0C1-D141-1839-D289-A6F4711E14F0}"/>
                </a:ext>
              </a:extLst>
            </p:cNvPr>
            <p:cNvSpPr txBox="1">
              <a:spLocks/>
            </p:cNvSpPr>
            <p:nvPr/>
          </p:nvSpPr>
          <p:spPr>
            <a:xfrm>
              <a:off x="5034279" y="3978969"/>
              <a:ext cx="4677279" cy="50603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a:cs typeface="Helvetica"/>
                </a:rPr>
                <a:t>Lapsus$-like attacks</a:t>
              </a:r>
              <a:endParaRPr lang="en-US" dirty="0">
                <a:cs typeface="Helvetica"/>
              </a:endParaRPr>
            </a:p>
          </p:txBody>
        </p:sp>
        <p:sp>
          <p:nvSpPr>
            <p:cNvPr id="10" name="Oval 9">
              <a:extLst>
                <a:ext uri="{FF2B5EF4-FFF2-40B4-BE49-F238E27FC236}">
                  <a16:creationId xmlns:a16="http://schemas.microsoft.com/office/drawing/2014/main" id="{82795F9D-4D51-4ECE-39AF-3AA14FE8D7C4}"/>
                </a:ext>
              </a:extLst>
            </p:cNvPr>
            <p:cNvSpPr/>
            <p:nvPr/>
          </p:nvSpPr>
          <p:spPr>
            <a:xfrm>
              <a:off x="3960526" y="3709204"/>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4" name="Content Placeholder 2">
              <a:extLst>
                <a:ext uri="{FF2B5EF4-FFF2-40B4-BE49-F238E27FC236}">
                  <a16:creationId xmlns:a16="http://schemas.microsoft.com/office/drawing/2014/main" id="{246D5CEB-66AA-E839-4FC2-34EA6C5C908B}"/>
                </a:ext>
              </a:extLst>
            </p:cNvPr>
            <p:cNvSpPr txBox="1">
              <a:spLocks/>
            </p:cNvSpPr>
            <p:nvPr/>
          </p:nvSpPr>
          <p:spPr>
            <a:xfrm>
              <a:off x="4027971" y="3942291"/>
              <a:ext cx="655320" cy="379095"/>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254EC"/>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p>
          </p:txBody>
        </p:sp>
      </p:grpSp>
      <p:grpSp>
        <p:nvGrpSpPr>
          <p:cNvPr id="22" name="Group 21">
            <a:extLst>
              <a:ext uri="{FF2B5EF4-FFF2-40B4-BE49-F238E27FC236}">
                <a16:creationId xmlns:a16="http://schemas.microsoft.com/office/drawing/2014/main" id="{3D586A0A-7834-6C17-E872-63FDEE96BECB}"/>
              </a:ext>
            </a:extLst>
          </p:cNvPr>
          <p:cNvGrpSpPr/>
          <p:nvPr/>
        </p:nvGrpSpPr>
        <p:grpSpPr>
          <a:xfrm>
            <a:off x="3948803" y="3626789"/>
            <a:ext cx="5417154" cy="790210"/>
            <a:chOff x="3960526" y="4989745"/>
            <a:chExt cx="5417154" cy="790210"/>
          </a:xfrm>
        </p:grpSpPr>
        <p:sp>
          <p:nvSpPr>
            <p:cNvPr id="7" name="Content Placeholder 2">
              <a:extLst>
                <a:ext uri="{FF2B5EF4-FFF2-40B4-BE49-F238E27FC236}">
                  <a16:creationId xmlns:a16="http://schemas.microsoft.com/office/drawing/2014/main" id="{DA52A5DA-FD80-2521-F210-838E8F28E638}"/>
                </a:ext>
              </a:extLst>
            </p:cNvPr>
            <p:cNvSpPr txBox="1">
              <a:spLocks/>
            </p:cNvSpPr>
            <p:nvPr/>
          </p:nvSpPr>
          <p:spPr>
            <a:xfrm>
              <a:off x="5034280" y="5210553"/>
              <a:ext cx="4343400" cy="46669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a:cs typeface="Helvetica"/>
                </a:rPr>
                <a:t>Data exposure</a:t>
              </a:r>
              <a:endParaRPr lang="en-US" dirty="0">
                <a:cs typeface="Helvetica"/>
              </a:endParaRPr>
            </a:p>
          </p:txBody>
        </p:sp>
        <p:sp>
          <p:nvSpPr>
            <p:cNvPr id="11" name="Oval 10">
              <a:extLst>
                <a:ext uri="{FF2B5EF4-FFF2-40B4-BE49-F238E27FC236}">
                  <a16:creationId xmlns:a16="http://schemas.microsoft.com/office/drawing/2014/main" id="{FEB7B324-A873-B9F9-CD07-F57E935DEDFE}"/>
                </a:ext>
              </a:extLst>
            </p:cNvPr>
            <p:cNvSpPr/>
            <p:nvPr/>
          </p:nvSpPr>
          <p:spPr>
            <a:xfrm>
              <a:off x="3960526" y="4989745"/>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5" name="Content Placeholder 2">
              <a:extLst>
                <a:ext uri="{FF2B5EF4-FFF2-40B4-BE49-F238E27FC236}">
                  <a16:creationId xmlns:a16="http://schemas.microsoft.com/office/drawing/2014/main" id="{8A2FD944-F9AB-079E-F059-720F0920C9B5}"/>
                </a:ext>
              </a:extLst>
            </p:cNvPr>
            <p:cNvSpPr txBox="1">
              <a:spLocks/>
            </p:cNvSpPr>
            <p:nvPr/>
          </p:nvSpPr>
          <p:spPr>
            <a:xfrm>
              <a:off x="4027971" y="5229225"/>
              <a:ext cx="655320" cy="379095"/>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254EC"/>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p>
          </p:txBody>
        </p:sp>
      </p:grpSp>
      <p:grpSp>
        <p:nvGrpSpPr>
          <p:cNvPr id="23" name="Group 22">
            <a:extLst>
              <a:ext uri="{FF2B5EF4-FFF2-40B4-BE49-F238E27FC236}">
                <a16:creationId xmlns:a16="http://schemas.microsoft.com/office/drawing/2014/main" id="{0949B67E-9AB5-1A74-BC71-7E4CEC6E5BC2}"/>
              </a:ext>
            </a:extLst>
          </p:cNvPr>
          <p:cNvGrpSpPr/>
          <p:nvPr/>
        </p:nvGrpSpPr>
        <p:grpSpPr>
          <a:xfrm>
            <a:off x="3948803" y="4739343"/>
            <a:ext cx="5417154" cy="790210"/>
            <a:chOff x="3960526" y="5879017"/>
            <a:chExt cx="5417154" cy="790210"/>
          </a:xfrm>
        </p:grpSpPr>
        <p:sp>
          <p:nvSpPr>
            <p:cNvPr id="16" name="Content Placeholder 2">
              <a:extLst>
                <a:ext uri="{FF2B5EF4-FFF2-40B4-BE49-F238E27FC236}">
                  <a16:creationId xmlns:a16="http://schemas.microsoft.com/office/drawing/2014/main" id="{584CBD67-17B5-8B08-232B-A52946B649AA}"/>
                </a:ext>
              </a:extLst>
            </p:cNvPr>
            <p:cNvSpPr txBox="1">
              <a:spLocks/>
            </p:cNvSpPr>
            <p:nvPr/>
          </p:nvSpPr>
          <p:spPr>
            <a:xfrm>
              <a:off x="5034280" y="6118497"/>
              <a:ext cx="4343400" cy="33745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a:cs typeface="Helvetica"/>
                </a:rPr>
                <a:t>Supply chain threats </a:t>
              </a:r>
              <a:endParaRPr lang="en-US" dirty="0"/>
            </a:p>
          </p:txBody>
        </p:sp>
        <p:sp>
          <p:nvSpPr>
            <p:cNvPr id="17" name="Oval 16">
              <a:extLst>
                <a:ext uri="{FF2B5EF4-FFF2-40B4-BE49-F238E27FC236}">
                  <a16:creationId xmlns:a16="http://schemas.microsoft.com/office/drawing/2014/main" id="{F6508381-E814-669E-76D7-81F6212149F4}"/>
                </a:ext>
              </a:extLst>
            </p:cNvPr>
            <p:cNvSpPr/>
            <p:nvPr/>
          </p:nvSpPr>
          <p:spPr>
            <a:xfrm>
              <a:off x="3960526" y="5879017"/>
              <a:ext cx="790210" cy="790210"/>
            </a:xfrm>
            <a:prstGeom prst="ellipse">
              <a:avLst/>
            </a:prstGeom>
            <a:noFill/>
            <a:ln>
              <a:solidFill>
                <a:schemeClr val="accent1">
                  <a:lumMod val="20000"/>
                  <a:lumOff val="80000"/>
                </a:schemeClr>
              </a:solidFill>
            </a:ln>
            <a:effectLst>
              <a:outerShdw blurRad="774700" dist="393700" dir="30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014FF7"/>
                </a:solidFill>
                <a:latin typeface="Helvetica" pitchFamily="2" charset="0"/>
              </a:endParaRPr>
            </a:p>
          </p:txBody>
        </p:sp>
        <p:sp>
          <p:nvSpPr>
            <p:cNvPr id="18" name="Content Placeholder 2">
              <a:extLst>
                <a:ext uri="{FF2B5EF4-FFF2-40B4-BE49-F238E27FC236}">
                  <a16:creationId xmlns:a16="http://schemas.microsoft.com/office/drawing/2014/main" id="{D4627D7F-1828-AF89-8C56-D5F92AEB6333}"/>
                </a:ext>
              </a:extLst>
            </p:cNvPr>
            <p:cNvSpPr txBox="1">
              <a:spLocks/>
            </p:cNvSpPr>
            <p:nvPr/>
          </p:nvSpPr>
          <p:spPr>
            <a:xfrm>
              <a:off x="4027971" y="6118497"/>
              <a:ext cx="655320" cy="379095"/>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254EC"/>
                  </a:solidFill>
                  <a:latin typeface="Helvetica" pitchFamily="2" charset="0"/>
                  <a:ea typeface="+mn-ea"/>
                  <a:cs typeface="+mn-cs"/>
                </a:defRPr>
              </a:lvl1pPr>
              <a:lvl2pPr marL="0" indent="0" algn="l" defTabSz="914400" rtl="0" eaLnBrk="1" latinLnBrk="0" hangingPunct="1">
                <a:lnSpc>
                  <a:spcPct val="90000"/>
                </a:lnSpc>
                <a:spcBef>
                  <a:spcPts val="500"/>
                </a:spcBef>
                <a:buFontTx/>
                <a:buNone/>
                <a:defRPr sz="1200" b="0" kern="1200">
                  <a:solidFill>
                    <a:schemeClr val="tx1">
                      <a:lumMod val="75000"/>
                      <a:lumOff val="25000"/>
                    </a:schemeClr>
                  </a:solidFill>
                  <a:latin typeface="Helvetica" pitchFamily="2"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grpSp>
    </p:spTree>
    <p:extLst>
      <p:ext uri="{BB962C8B-B14F-4D97-AF65-F5344CB8AC3E}">
        <p14:creationId xmlns:p14="http://schemas.microsoft.com/office/powerpoint/2010/main" val="242242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6EFB-E5C6-6154-12AE-CF31BB07226A}"/>
              </a:ext>
            </a:extLst>
          </p:cNvPr>
          <p:cNvSpPr>
            <a:spLocks noGrp="1"/>
          </p:cNvSpPr>
          <p:nvPr>
            <p:ph type="ctrTitle"/>
          </p:nvPr>
        </p:nvSpPr>
        <p:spPr/>
        <p:txBody>
          <a:bodyPr/>
          <a:lstStyle/>
          <a:p>
            <a:r>
              <a:rPr lang="en-US" dirty="0">
                <a:latin typeface="Calibri"/>
                <a:cs typeface="Helvetica"/>
              </a:rPr>
              <a:t>Cloud Threat: API Security </a:t>
            </a:r>
            <a:endParaRPr lang="en-US" dirty="0">
              <a:latin typeface="Calibri"/>
              <a:cs typeface="Calibri"/>
            </a:endParaRPr>
          </a:p>
        </p:txBody>
      </p:sp>
    </p:spTree>
    <p:extLst>
      <p:ext uri="{BB962C8B-B14F-4D97-AF65-F5344CB8AC3E}">
        <p14:creationId xmlns:p14="http://schemas.microsoft.com/office/powerpoint/2010/main" val="285933366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93EA0967-B2F1-C7AA-011F-2D1DD0FF76C8}"/>
              </a:ext>
            </a:extLst>
          </p:cNvPr>
          <p:cNvPicPr>
            <a:picLocks noChangeAspect="1"/>
          </p:cNvPicPr>
          <p:nvPr/>
        </p:nvPicPr>
        <p:blipFill>
          <a:blip r:embed="rId3"/>
          <a:stretch>
            <a:fillRect/>
          </a:stretch>
        </p:blipFill>
        <p:spPr>
          <a:xfrm>
            <a:off x="1357303" y="2837467"/>
            <a:ext cx="8991038" cy="3628008"/>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099BCB57-8D44-E252-F027-51FB79B7B03A}"/>
              </a:ext>
            </a:extLst>
          </p:cNvPr>
          <p:cNvSpPr>
            <a:spLocks noGrp="1"/>
          </p:cNvSpPr>
          <p:nvPr>
            <p:ph type="title"/>
          </p:nvPr>
        </p:nvSpPr>
        <p:spPr/>
        <p:txBody>
          <a:bodyPr>
            <a:normAutofit fontScale="90000"/>
          </a:bodyPr>
          <a:lstStyle/>
          <a:p>
            <a:r>
              <a:rPr lang="en-US" sz="1800" b="1" dirty="0">
                <a:solidFill>
                  <a:srgbClr val="014FF7"/>
                </a:solidFill>
                <a:latin typeface="Helvetica"/>
                <a:cs typeface="Helvetica"/>
              </a:rPr>
              <a:t>API Security: Optus breach</a:t>
            </a:r>
            <a:br>
              <a:rPr lang="en-US" sz="3200" b="1" dirty="0">
                <a:latin typeface="Helvetica"/>
                <a:cs typeface="Helvetica"/>
              </a:rPr>
            </a:br>
            <a:r>
              <a:rPr lang="en-US" sz="3200" b="1" dirty="0">
                <a:solidFill>
                  <a:srgbClr val="014FF7"/>
                </a:solidFill>
                <a:latin typeface="Helvetica"/>
                <a:cs typeface="Helvetica"/>
              </a:rPr>
              <a:t>11mil customer records leaked through an unauthenticated API end-point</a:t>
            </a:r>
            <a:r>
              <a:rPr lang="en-US" sz="3600" dirty="0">
                <a:solidFill>
                  <a:srgbClr val="0254EC"/>
                </a:solidFill>
                <a:latin typeface="Calibri"/>
                <a:cs typeface="Rubik"/>
              </a:rPr>
              <a:t> </a:t>
            </a:r>
            <a:endParaRPr lang="en-US" dirty="0"/>
          </a:p>
        </p:txBody>
      </p:sp>
      <p:pic>
        <p:nvPicPr>
          <p:cNvPr id="8" name="Picture 7">
            <a:extLst>
              <a:ext uri="{FF2B5EF4-FFF2-40B4-BE49-F238E27FC236}">
                <a16:creationId xmlns:a16="http://schemas.microsoft.com/office/drawing/2014/main" id="{E40DB8EE-91E4-9EEC-DDBA-BAE96ABC2E01}"/>
              </a:ext>
            </a:extLst>
          </p:cNvPr>
          <p:cNvPicPr>
            <a:picLocks noChangeAspect="1"/>
          </p:cNvPicPr>
          <p:nvPr/>
        </p:nvPicPr>
        <p:blipFill>
          <a:blip r:embed="rId4"/>
          <a:stretch>
            <a:fillRect/>
          </a:stretch>
        </p:blipFill>
        <p:spPr>
          <a:xfrm>
            <a:off x="7103311" y="1287666"/>
            <a:ext cx="3962254" cy="1113442"/>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366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A4833-04BB-6A32-F00E-E8BF51AE8666}"/>
              </a:ext>
            </a:extLst>
          </p:cNvPr>
          <p:cNvSpPr txBox="1"/>
          <p:nvPr/>
        </p:nvSpPr>
        <p:spPr>
          <a:xfrm>
            <a:off x="1432516" y="3786381"/>
            <a:ext cx="43838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1. Continuously discovers APIs in the Wiz Inventory</a:t>
            </a:r>
            <a:endParaRPr lang="en-US" dirty="0"/>
          </a:p>
        </p:txBody>
      </p:sp>
      <p:pic>
        <p:nvPicPr>
          <p:cNvPr id="5" name="Picture 5" descr="Table&#10;&#10;Description automatically generated">
            <a:extLst>
              <a:ext uri="{FF2B5EF4-FFF2-40B4-BE49-F238E27FC236}">
                <a16:creationId xmlns:a16="http://schemas.microsoft.com/office/drawing/2014/main" id="{64ED8C1C-9578-08BD-BF47-3DB66844F862}"/>
              </a:ext>
            </a:extLst>
          </p:cNvPr>
          <p:cNvPicPr>
            <a:picLocks noChangeAspect="1"/>
          </p:cNvPicPr>
          <p:nvPr/>
        </p:nvPicPr>
        <p:blipFill>
          <a:blip r:embed="rId4"/>
          <a:stretch>
            <a:fillRect/>
          </a:stretch>
        </p:blipFill>
        <p:spPr>
          <a:xfrm>
            <a:off x="1313153" y="1283729"/>
            <a:ext cx="3900056" cy="2288930"/>
          </a:xfrm>
          <a:prstGeom prst="rect">
            <a:avLst/>
          </a:prstGeom>
          <a:ln>
            <a:noFill/>
          </a:ln>
          <a:effectLst>
            <a:outerShdw blurRad="292100" dist="139700" dir="2700000" algn="tl" rotWithShape="0">
              <a:srgbClr val="333333">
                <a:alpha val="65000"/>
              </a:srgbClr>
            </a:outerShdw>
          </a:effectLst>
        </p:spPr>
      </p:pic>
      <p:pic>
        <p:nvPicPr>
          <p:cNvPr id="6" name="Picture 6" descr="Graphical user interface, text, application, email&#10;&#10;Description automatically generated">
            <a:extLst>
              <a:ext uri="{FF2B5EF4-FFF2-40B4-BE49-F238E27FC236}">
                <a16:creationId xmlns:a16="http://schemas.microsoft.com/office/drawing/2014/main" id="{B2B1C39B-1B96-218D-0B13-7104F3DA9E37}"/>
              </a:ext>
            </a:extLst>
          </p:cNvPr>
          <p:cNvPicPr>
            <a:picLocks noChangeAspect="1"/>
          </p:cNvPicPr>
          <p:nvPr/>
        </p:nvPicPr>
        <p:blipFill rotWithShape="1">
          <a:blip r:embed="rId5"/>
          <a:srcRect l="8584" r="11798"/>
          <a:stretch/>
        </p:blipFill>
        <p:spPr>
          <a:xfrm>
            <a:off x="7076980" y="1285074"/>
            <a:ext cx="3116179" cy="232001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86E3E29-B13A-239F-F435-16586224A659}"/>
              </a:ext>
            </a:extLst>
          </p:cNvPr>
          <p:cNvSpPr txBox="1"/>
          <p:nvPr/>
        </p:nvSpPr>
        <p:spPr>
          <a:xfrm>
            <a:off x="6888324" y="3804373"/>
            <a:ext cx="43838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2. Analyzes and validates externally exposed APIs</a:t>
            </a:r>
            <a:endParaRPr lang="en-US" dirty="0"/>
          </a:p>
        </p:txBody>
      </p:sp>
      <p:sp>
        <p:nvSpPr>
          <p:cNvPr id="10" name="TextBox 9">
            <a:extLst>
              <a:ext uri="{FF2B5EF4-FFF2-40B4-BE49-F238E27FC236}">
                <a16:creationId xmlns:a16="http://schemas.microsoft.com/office/drawing/2014/main" id="{32BB619E-E758-BCFC-4324-9FE8D8878A1D}"/>
              </a:ext>
            </a:extLst>
          </p:cNvPr>
          <p:cNvSpPr txBox="1"/>
          <p:nvPr/>
        </p:nvSpPr>
        <p:spPr>
          <a:xfrm>
            <a:off x="1390056" y="5956621"/>
            <a:ext cx="43838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3. Detect unauthenticated APIs that expose secrets or sensitive data </a:t>
            </a:r>
            <a:endParaRPr lang="en-US" dirty="0">
              <a:cs typeface="Calibri"/>
            </a:endParaRPr>
          </a:p>
        </p:txBody>
      </p:sp>
      <p:pic>
        <p:nvPicPr>
          <p:cNvPr id="13" name="Picture 13" descr="Chart, scatter chart&#10;&#10;Description automatically generated">
            <a:extLst>
              <a:ext uri="{FF2B5EF4-FFF2-40B4-BE49-F238E27FC236}">
                <a16:creationId xmlns:a16="http://schemas.microsoft.com/office/drawing/2014/main" id="{ECE62856-9D4C-1205-6190-9E10A1BE4972}"/>
              </a:ext>
            </a:extLst>
          </p:cNvPr>
          <p:cNvPicPr>
            <a:picLocks noChangeAspect="1"/>
          </p:cNvPicPr>
          <p:nvPr/>
        </p:nvPicPr>
        <p:blipFill rotWithShape="1">
          <a:blip r:embed="rId6"/>
          <a:srcRect l="4815" t="41056" r="3078" b="21914"/>
          <a:stretch/>
        </p:blipFill>
        <p:spPr>
          <a:xfrm>
            <a:off x="1245479" y="4648155"/>
            <a:ext cx="4035403" cy="861774"/>
          </a:xfrm>
          <a:prstGeom prst="rect">
            <a:avLst/>
          </a:prstGeom>
          <a:ln>
            <a:noFill/>
          </a:ln>
          <a:effectLst>
            <a:outerShdw blurRad="292100" dist="139700" dir="2700000" algn="tl" rotWithShape="0">
              <a:srgbClr val="333333">
                <a:alpha val="65000"/>
              </a:srgbClr>
            </a:outerShdw>
          </a:effectLst>
        </p:spPr>
      </p:pic>
      <p:pic>
        <p:nvPicPr>
          <p:cNvPr id="19" name="Picture 19">
            <a:extLst>
              <a:ext uri="{FF2B5EF4-FFF2-40B4-BE49-F238E27FC236}">
                <a16:creationId xmlns:a16="http://schemas.microsoft.com/office/drawing/2014/main" id="{3D38F585-26F5-D189-0A37-4541C630C352}"/>
              </a:ext>
            </a:extLst>
          </p:cNvPr>
          <p:cNvPicPr>
            <a:picLocks noChangeAspect="1"/>
          </p:cNvPicPr>
          <p:nvPr/>
        </p:nvPicPr>
        <p:blipFill>
          <a:blip r:embed="rId7"/>
          <a:stretch>
            <a:fillRect/>
          </a:stretch>
        </p:blipFill>
        <p:spPr>
          <a:xfrm>
            <a:off x="7076980" y="4226211"/>
            <a:ext cx="3526514" cy="166385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BD8C5E5F-0651-8E9E-A6A7-588C4E2310FB}"/>
              </a:ext>
            </a:extLst>
          </p:cNvPr>
          <p:cNvSpPr txBox="1"/>
          <p:nvPr/>
        </p:nvSpPr>
        <p:spPr>
          <a:xfrm>
            <a:off x="6499016" y="6059422"/>
            <a:ext cx="46097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4. Automate alerts when non-compliant APIs are detected </a:t>
            </a:r>
            <a:endParaRPr lang="en-US" dirty="0">
              <a:cs typeface="Calibri"/>
            </a:endParaRPr>
          </a:p>
        </p:txBody>
      </p:sp>
      <p:sp>
        <p:nvSpPr>
          <p:cNvPr id="4" name="Title 3">
            <a:extLst>
              <a:ext uri="{FF2B5EF4-FFF2-40B4-BE49-F238E27FC236}">
                <a16:creationId xmlns:a16="http://schemas.microsoft.com/office/drawing/2014/main" id="{836A1918-2A82-1B38-144A-5E5F11BAB2F3}"/>
              </a:ext>
            </a:extLst>
          </p:cNvPr>
          <p:cNvSpPr>
            <a:spLocks noGrp="1"/>
          </p:cNvSpPr>
          <p:nvPr>
            <p:ph type="title"/>
          </p:nvPr>
        </p:nvSpPr>
        <p:spPr/>
        <p:txBody>
          <a:bodyPr>
            <a:normAutofit/>
          </a:bodyPr>
          <a:lstStyle/>
          <a:p>
            <a:r>
              <a:rPr lang="en-US" sz="2800" b="1" dirty="0">
                <a:solidFill>
                  <a:schemeClr val="accent1"/>
                </a:solidFill>
                <a:cs typeface="Calibri"/>
              </a:rPr>
              <a:t>An approach to API Security risks  </a:t>
            </a:r>
            <a:endParaRPr lang="en-US" dirty="0"/>
          </a:p>
        </p:txBody>
      </p:sp>
    </p:spTree>
    <p:extLst>
      <p:ext uri="{BB962C8B-B14F-4D97-AF65-F5344CB8AC3E}">
        <p14:creationId xmlns:p14="http://schemas.microsoft.com/office/powerpoint/2010/main" val="403416045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6EFB-E5C6-6154-12AE-CF31BB07226A}"/>
              </a:ext>
            </a:extLst>
          </p:cNvPr>
          <p:cNvSpPr>
            <a:spLocks noGrp="1"/>
          </p:cNvSpPr>
          <p:nvPr>
            <p:ph type="ctrTitle"/>
          </p:nvPr>
        </p:nvSpPr>
        <p:spPr/>
        <p:txBody>
          <a:bodyPr/>
          <a:lstStyle/>
          <a:p>
            <a:r>
              <a:rPr lang="en-GB" dirty="0">
                <a:latin typeface="Calibri"/>
                <a:cs typeface="Helvetica"/>
              </a:rPr>
              <a:t>Cloud Threat: Lapsus$-like Attacks </a:t>
            </a:r>
            <a:endParaRPr lang="en-US" dirty="0">
              <a:latin typeface="Calibri"/>
              <a:cs typeface="Helvetica"/>
            </a:endParaRPr>
          </a:p>
        </p:txBody>
      </p:sp>
    </p:spTree>
    <p:extLst>
      <p:ext uri="{BB962C8B-B14F-4D97-AF65-F5344CB8AC3E}">
        <p14:creationId xmlns:p14="http://schemas.microsoft.com/office/powerpoint/2010/main" val="249182590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6BDB220-11CC-311D-EF77-07DF68A16F1C}"/>
              </a:ext>
            </a:extLst>
          </p:cNvPr>
          <p:cNvGrpSpPr/>
          <p:nvPr/>
        </p:nvGrpSpPr>
        <p:grpSpPr>
          <a:xfrm>
            <a:off x="3499403" y="1579371"/>
            <a:ext cx="4771159" cy="4927967"/>
            <a:chOff x="2476500" y="64821"/>
            <a:chExt cx="7410450" cy="6729057"/>
          </a:xfrm>
        </p:grpSpPr>
        <p:grpSp>
          <p:nvGrpSpPr>
            <p:cNvPr id="7" name="Group 6">
              <a:extLst>
                <a:ext uri="{FF2B5EF4-FFF2-40B4-BE49-F238E27FC236}">
                  <a16:creationId xmlns:a16="http://schemas.microsoft.com/office/drawing/2014/main" id="{1FCC60BC-BD36-15EE-609A-70FBE1675ACA}"/>
                </a:ext>
              </a:extLst>
            </p:cNvPr>
            <p:cNvGrpSpPr/>
            <p:nvPr/>
          </p:nvGrpSpPr>
          <p:grpSpPr>
            <a:xfrm>
              <a:off x="2476500" y="64821"/>
              <a:ext cx="7410450" cy="6729057"/>
              <a:chOff x="2233665" y="3038474"/>
              <a:chExt cx="7724670" cy="7014384"/>
            </a:xfrm>
          </p:grpSpPr>
          <p:grpSp>
            <p:nvGrpSpPr>
              <p:cNvPr id="17" name="Group 16">
                <a:extLst>
                  <a:ext uri="{FF2B5EF4-FFF2-40B4-BE49-F238E27FC236}">
                    <a16:creationId xmlns:a16="http://schemas.microsoft.com/office/drawing/2014/main" id="{E0F4C653-6D65-6E58-6131-B19B4C9DF793}"/>
                  </a:ext>
                </a:extLst>
              </p:cNvPr>
              <p:cNvGrpSpPr/>
              <p:nvPr/>
            </p:nvGrpSpPr>
            <p:grpSpPr>
              <a:xfrm>
                <a:off x="2233665" y="3038474"/>
                <a:ext cx="7724670" cy="3641951"/>
                <a:chOff x="857250" y="1597723"/>
                <a:chExt cx="10477500" cy="4939828"/>
              </a:xfrm>
            </p:grpSpPr>
            <p:pic>
              <p:nvPicPr>
                <p:cNvPr id="30" name="Picture 29">
                  <a:extLst>
                    <a:ext uri="{FF2B5EF4-FFF2-40B4-BE49-F238E27FC236}">
                      <a16:creationId xmlns:a16="http://schemas.microsoft.com/office/drawing/2014/main" id="{86763D36-7ED4-6AEA-2FAA-66C770724DF1}"/>
                    </a:ext>
                  </a:extLst>
                </p:cNvPr>
                <p:cNvPicPr>
                  <a:picLocks noChangeAspect="1"/>
                </p:cNvPicPr>
                <p:nvPr/>
              </p:nvPicPr>
              <p:blipFill>
                <a:blip r:embed="rId3"/>
                <a:stretch>
                  <a:fillRect/>
                </a:stretch>
              </p:blipFill>
              <p:spPr>
                <a:xfrm>
                  <a:off x="857250" y="1597723"/>
                  <a:ext cx="10475913" cy="1755775"/>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D1D3F4FB-04BA-1C60-0375-ABEDC16103E5}"/>
                    </a:ext>
                  </a:extLst>
                </p:cNvPr>
                <p:cNvPicPr>
                  <a:picLocks noChangeAspect="1"/>
                </p:cNvPicPr>
                <p:nvPr/>
              </p:nvPicPr>
              <p:blipFill>
                <a:blip r:embed="rId4"/>
                <a:stretch>
                  <a:fillRect/>
                </a:stretch>
              </p:blipFill>
              <p:spPr>
                <a:xfrm>
                  <a:off x="857250" y="3424936"/>
                  <a:ext cx="6537325" cy="973138"/>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80B33E4-1ADC-A217-11F0-F5676C7558F6}"/>
                    </a:ext>
                  </a:extLst>
                </p:cNvPr>
                <p:cNvPicPr>
                  <a:picLocks noChangeAspect="1"/>
                </p:cNvPicPr>
                <p:nvPr/>
              </p:nvPicPr>
              <p:blipFill>
                <a:blip r:embed="rId5"/>
                <a:stretch>
                  <a:fillRect/>
                </a:stretch>
              </p:blipFill>
              <p:spPr>
                <a:xfrm>
                  <a:off x="7466013" y="3424936"/>
                  <a:ext cx="3867150" cy="973138"/>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346A5E89-330E-0D90-416F-F5A80756F33F}"/>
                    </a:ext>
                  </a:extLst>
                </p:cNvPr>
                <p:cNvPicPr>
                  <a:picLocks noChangeAspect="1"/>
                </p:cNvPicPr>
                <p:nvPr/>
              </p:nvPicPr>
              <p:blipFill rotWithShape="1">
                <a:blip r:embed="rId6"/>
                <a:srcRect r="44824" b="48412"/>
                <a:stretch/>
              </p:blipFill>
              <p:spPr>
                <a:xfrm>
                  <a:off x="857250" y="4467923"/>
                  <a:ext cx="4089400" cy="1284288"/>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7A4BFFEE-B7EA-F57C-0FD0-40815FCF2E98}"/>
                    </a:ext>
                  </a:extLst>
                </p:cNvPr>
                <p:cNvPicPr>
                  <a:picLocks noChangeAspect="1"/>
                </p:cNvPicPr>
                <p:nvPr/>
              </p:nvPicPr>
              <p:blipFill rotWithShape="1">
                <a:blip r:embed="rId7"/>
                <a:srcRect r="30934" b="83080"/>
                <a:stretch/>
              </p:blipFill>
              <p:spPr>
                <a:xfrm>
                  <a:off x="5019675" y="4467923"/>
                  <a:ext cx="6315075" cy="350838"/>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D5C7936F-D2F4-DB60-D896-0B83E03AAA7C}"/>
                    </a:ext>
                  </a:extLst>
                </p:cNvPr>
                <p:cNvPicPr>
                  <a:picLocks noChangeAspect="1"/>
                </p:cNvPicPr>
                <p:nvPr/>
              </p:nvPicPr>
              <p:blipFill>
                <a:blip r:embed="rId8"/>
                <a:stretch>
                  <a:fillRect/>
                </a:stretch>
              </p:blipFill>
              <p:spPr>
                <a:xfrm>
                  <a:off x="5019675" y="4890198"/>
                  <a:ext cx="6315075" cy="860425"/>
                </a:xfrm>
                <a:prstGeom prst="rect">
                  <a:avLst/>
                </a:prstGeom>
                <a:ln>
                  <a:noFill/>
                </a:ln>
                <a:effectLst>
                  <a:outerShdw blurRad="292100" dist="139700" dir="2700000" algn="tl" rotWithShape="0">
                    <a:srgbClr val="333333">
                      <a:alpha val="65000"/>
                    </a:srgbClr>
                  </a:outerShdw>
                </a:effectLst>
              </p:spPr>
            </p:pic>
            <p:sp>
              <p:nvSpPr>
                <p:cNvPr id="36" name="Rectangle 20">
                  <a:extLst>
                    <a:ext uri="{FF2B5EF4-FFF2-40B4-BE49-F238E27FC236}">
                      <a16:creationId xmlns:a16="http://schemas.microsoft.com/office/drawing/2014/main" id="{E3A2B274-20F2-7462-E7C3-8E5EF069C394}"/>
                    </a:ext>
                  </a:extLst>
                </p:cNvPr>
                <p:cNvSpPr/>
                <p:nvPr/>
              </p:nvSpPr>
              <p:spPr>
                <a:xfrm>
                  <a:off x="944287" y="3450892"/>
                  <a:ext cx="854235" cy="333020"/>
                </a:xfr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480921255">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56">
                  <a:extLst>
                    <a:ext uri="{FF2B5EF4-FFF2-40B4-BE49-F238E27FC236}">
                      <a16:creationId xmlns:a16="http://schemas.microsoft.com/office/drawing/2014/main" id="{E25E5C12-55C1-A646-F939-BC6DC480F06C}"/>
                    </a:ext>
                  </a:extLst>
                </p:cNvPr>
                <p:cNvSpPr/>
                <p:nvPr/>
              </p:nvSpPr>
              <p:spPr>
                <a:xfrm>
                  <a:off x="944286" y="1669176"/>
                  <a:ext cx="2010861" cy="449436"/>
                </a:xfr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2908537638">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57">
                  <a:extLst>
                    <a:ext uri="{FF2B5EF4-FFF2-40B4-BE49-F238E27FC236}">
                      <a16:creationId xmlns:a16="http://schemas.microsoft.com/office/drawing/2014/main" id="{88AA6376-80F0-200C-7A8F-0A63675C71EF}"/>
                    </a:ext>
                  </a:extLst>
                </p:cNvPr>
                <p:cNvSpPr/>
                <p:nvPr/>
              </p:nvSpPr>
              <p:spPr>
                <a:xfrm>
                  <a:off x="7481612" y="3443901"/>
                  <a:ext cx="2661567" cy="321843"/>
                </a:xfr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52016587">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58">
                  <a:extLst>
                    <a:ext uri="{FF2B5EF4-FFF2-40B4-BE49-F238E27FC236}">
                      <a16:creationId xmlns:a16="http://schemas.microsoft.com/office/drawing/2014/main" id="{B2A73C63-4671-97F1-F7C3-025068A4DD7B}"/>
                    </a:ext>
                  </a:extLst>
                </p:cNvPr>
                <p:cNvSpPr/>
                <p:nvPr/>
              </p:nvSpPr>
              <p:spPr>
                <a:xfrm>
                  <a:off x="5019675" y="4482420"/>
                  <a:ext cx="2709002" cy="321843"/>
                </a:xfr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461302640">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0">
                  <a:extLst>
                    <a:ext uri="{FF2B5EF4-FFF2-40B4-BE49-F238E27FC236}">
                      <a16:creationId xmlns:a16="http://schemas.microsoft.com/office/drawing/2014/main" id="{D686902C-2217-BED4-7947-70719F659FB7}"/>
                    </a:ext>
                  </a:extLst>
                </p:cNvPr>
                <p:cNvSpPr/>
                <p:nvPr/>
              </p:nvSpPr>
              <p:spPr>
                <a:xfrm>
                  <a:off x="919660" y="4503148"/>
                  <a:ext cx="1236144" cy="315614"/>
                </a:xfrm>
                <a:custGeom>
                  <a:avLst/>
                  <a:gdLst>
                    <a:gd name="connsiteX0" fmla="*/ 0 w 1236144"/>
                    <a:gd name="connsiteY0" fmla="*/ 0 h 315614"/>
                    <a:gd name="connsiteX1" fmla="*/ 605709 w 1236144"/>
                    <a:gd name="connsiteY1" fmla="*/ 0 h 315614"/>
                    <a:gd name="connsiteX2" fmla="*/ 1236144 w 1236144"/>
                    <a:gd name="connsiteY2" fmla="*/ 0 h 315614"/>
                    <a:gd name="connsiteX3" fmla="*/ 1236144 w 1236144"/>
                    <a:gd name="connsiteY3" fmla="*/ 315612 h 315614"/>
                    <a:gd name="connsiteX4" fmla="*/ 618070 w 1236144"/>
                    <a:gd name="connsiteY4" fmla="*/ 315612 h 315614"/>
                    <a:gd name="connsiteX5" fmla="*/ 0 w 1236144"/>
                    <a:gd name="connsiteY5" fmla="*/ 315612 h 315614"/>
                    <a:gd name="connsiteX6" fmla="*/ 0 w 1236144"/>
                    <a:gd name="connsiteY6" fmla="*/ 0 h 315614"/>
                    <a:gd name="connsiteX0" fmla="*/ 0 w 1236144"/>
                    <a:gd name="connsiteY0" fmla="*/ 0 h 315614"/>
                    <a:gd name="connsiteX1" fmla="*/ 580986 w 1236144"/>
                    <a:gd name="connsiteY1" fmla="*/ 0 h 315614"/>
                    <a:gd name="connsiteX2" fmla="*/ 1236144 w 1236144"/>
                    <a:gd name="connsiteY2" fmla="*/ 0 h 315614"/>
                    <a:gd name="connsiteX3" fmla="*/ 1236144 w 1236144"/>
                    <a:gd name="connsiteY3" fmla="*/ 315612 h 315614"/>
                    <a:gd name="connsiteX4" fmla="*/ 630432 w 1236144"/>
                    <a:gd name="connsiteY4" fmla="*/ 315612 h 315614"/>
                    <a:gd name="connsiteX5" fmla="*/ 0 w 1236144"/>
                    <a:gd name="connsiteY5" fmla="*/ 315612 h 315614"/>
                    <a:gd name="connsiteX6" fmla="*/ 0 w 1236144"/>
                    <a:gd name="connsiteY6" fmla="*/ 0 h 315614"/>
                    <a:gd name="connsiteX0" fmla="*/ 0 w 1236144"/>
                    <a:gd name="connsiteY0" fmla="*/ 0 h 315614"/>
                    <a:gd name="connsiteX1" fmla="*/ 605709 w 1236144"/>
                    <a:gd name="connsiteY1" fmla="*/ 0 h 315614"/>
                    <a:gd name="connsiteX2" fmla="*/ 1236144 w 1236144"/>
                    <a:gd name="connsiteY2" fmla="*/ 0 h 315614"/>
                    <a:gd name="connsiteX3" fmla="*/ 1236144 w 1236144"/>
                    <a:gd name="connsiteY3" fmla="*/ 315612 h 315614"/>
                    <a:gd name="connsiteX4" fmla="*/ 618070 w 1236144"/>
                    <a:gd name="connsiteY4" fmla="*/ 315612 h 315614"/>
                    <a:gd name="connsiteX5" fmla="*/ 0 w 1236144"/>
                    <a:gd name="connsiteY5" fmla="*/ 315612 h 315614"/>
                    <a:gd name="connsiteX6" fmla="*/ 0 w 1236144"/>
                    <a:gd name="connsiteY6" fmla="*/ 0 h 3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144" h="315614" fill="none" extrusionOk="0">
                      <a:moveTo>
                        <a:pt x="0" y="0"/>
                      </a:moveTo>
                      <a:cubicBezTo>
                        <a:pt x="123023" y="29019"/>
                        <a:pt x="414994" y="-6775"/>
                        <a:pt x="605709" y="0"/>
                      </a:cubicBezTo>
                      <a:cubicBezTo>
                        <a:pt x="826347" y="-12715"/>
                        <a:pt x="1069282" y="23441"/>
                        <a:pt x="1236144" y="0"/>
                      </a:cubicBezTo>
                      <a:cubicBezTo>
                        <a:pt x="1258136" y="97651"/>
                        <a:pt x="1230432" y="227468"/>
                        <a:pt x="1236144" y="315612"/>
                      </a:cubicBezTo>
                      <a:cubicBezTo>
                        <a:pt x="966065" y="312884"/>
                        <a:pt x="905188" y="292701"/>
                        <a:pt x="618070" y="315612"/>
                      </a:cubicBezTo>
                      <a:cubicBezTo>
                        <a:pt x="368320" y="343516"/>
                        <a:pt x="139057" y="328389"/>
                        <a:pt x="0" y="315612"/>
                      </a:cubicBezTo>
                      <a:cubicBezTo>
                        <a:pt x="-16591" y="220720"/>
                        <a:pt x="8918" y="138049"/>
                        <a:pt x="0" y="0"/>
                      </a:cubicBezTo>
                      <a:close/>
                    </a:path>
                    <a:path w="1236144" h="315614" stroke="0" extrusionOk="0">
                      <a:moveTo>
                        <a:pt x="0" y="0"/>
                      </a:moveTo>
                      <a:cubicBezTo>
                        <a:pt x="146840" y="-6810"/>
                        <a:pt x="319719" y="-20008"/>
                        <a:pt x="580986" y="0"/>
                      </a:cubicBezTo>
                      <a:cubicBezTo>
                        <a:pt x="888654" y="30620"/>
                        <a:pt x="1136163" y="-22539"/>
                        <a:pt x="1236144" y="0"/>
                      </a:cubicBezTo>
                      <a:cubicBezTo>
                        <a:pt x="1228012" y="131975"/>
                        <a:pt x="1276335" y="191008"/>
                        <a:pt x="1236144" y="315612"/>
                      </a:cubicBezTo>
                      <a:cubicBezTo>
                        <a:pt x="1022900" y="343206"/>
                        <a:pt x="920310" y="273705"/>
                        <a:pt x="630432" y="315612"/>
                      </a:cubicBezTo>
                      <a:cubicBezTo>
                        <a:pt x="375874" y="302769"/>
                        <a:pt x="233813" y="278816"/>
                        <a:pt x="0" y="315612"/>
                      </a:cubicBezTo>
                      <a:cubicBezTo>
                        <a:pt x="-22495" y="217759"/>
                        <a:pt x="-28955" y="70796"/>
                        <a:pt x="0" y="0"/>
                      </a:cubicBezTo>
                      <a:close/>
                    </a:path>
                    <a:path w="1236144" h="315614" fill="none" stroke="0" extrusionOk="0">
                      <a:moveTo>
                        <a:pt x="0" y="0"/>
                      </a:moveTo>
                      <a:cubicBezTo>
                        <a:pt x="147409" y="48270"/>
                        <a:pt x="390173" y="-5549"/>
                        <a:pt x="605709" y="0"/>
                      </a:cubicBezTo>
                      <a:cubicBezTo>
                        <a:pt x="841904" y="-26251"/>
                        <a:pt x="1028550" y="-3652"/>
                        <a:pt x="1236144" y="0"/>
                      </a:cubicBezTo>
                      <a:cubicBezTo>
                        <a:pt x="1227778" y="89968"/>
                        <a:pt x="1217175" y="244563"/>
                        <a:pt x="1236144" y="315612"/>
                      </a:cubicBezTo>
                      <a:cubicBezTo>
                        <a:pt x="952425" y="345902"/>
                        <a:pt x="902413" y="304257"/>
                        <a:pt x="618070" y="315612"/>
                      </a:cubicBezTo>
                      <a:cubicBezTo>
                        <a:pt x="338622" y="334684"/>
                        <a:pt x="141674" y="370136"/>
                        <a:pt x="0" y="315612"/>
                      </a:cubicBezTo>
                      <a:cubicBezTo>
                        <a:pt x="-13071" y="241693"/>
                        <a:pt x="14333" y="132114"/>
                        <a:pt x="0" y="0"/>
                      </a:cubicBezTo>
                      <a:close/>
                    </a:path>
                    <a:path w="1236144" h="315614" fill="none" stroke="0" extrusionOk="0">
                      <a:moveTo>
                        <a:pt x="0" y="0"/>
                      </a:moveTo>
                      <a:cubicBezTo>
                        <a:pt x="114665" y="61295"/>
                        <a:pt x="393269" y="-16120"/>
                        <a:pt x="605709" y="0"/>
                      </a:cubicBezTo>
                      <a:cubicBezTo>
                        <a:pt x="833575" y="17229"/>
                        <a:pt x="1028108" y="8027"/>
                        <a:pt x="1236144" y="0"/>
                      </a:cubicBezTo>
                      <a:cubicBezTo>
                        <a:pt x="1236827" y="88945"/>
                        <a:pt x="1223484" y="245700"/>
                        <a:pt x="1236144" y="315612"/>
                      </a:cubicBezTo>
                      <a:cubicBezTo>
                        <a:pt x="972071" y="325812"/>
                        <a:pt x="899716" y="293574"/>
                        <a:pt x="618070" y="315612"/>
                      </a:cubicBezTo>
                      <a:cubicBezTo>
                        <a:pt x="365046" y="366435"/>
                        <a:pt x="135095" y="337350"/>
                        <a:pt x="0" y="315612"/>
                      </a:cubicBezTo>
                      <a:cubicBezTo>
                        <a:pt x="-9282" y="223098"/>
                        <a:pt x="10340" y="137512"/>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601351249">
                        <a:custGeom>
                          <a:avLst/>
                          <a:gdLst>
                            <a:gd name="connsiteX0" fmla="*/ 0 w 562905"/>
                            <a:gd name="connsiteY0" fmla="*/ 0 h 163477"/>
                            <a:gd name="connsiteX1" fmla="*/ 275823 w 562905"/>
                            <a:gd name="connsiteY1" fmla="*/ 0 h 163477"/>
                            <a:gd name="connsiteX2" fmla="*/ 562905 w 562905"/>
                            <a:gd name="connsiteY2" fmla="*/ 0 h 163477"/>
                            <a:gd name="connsiteX3" fmla="*/ 562905 w 562905"/>
                            <a:gd name="connsiteY3" fmla="*/ 163476 h 163477"/>
                            <a:gd name="connsiteX4" fmla="*/ 281452 w 562905"/>
                            <a:gd name="connsiteY4" fmla="*/ 163476 h 163477"/>
                            <a:gd name="connsiteX5" fmla="*/ 0 w 562905"/>
                            <a:gd name="connsiteY5" fmla="*/ 163476 h 163477"/>
                            <a:gd name="connsiteX6" fmla="*/ 0 w 562905"/>
                            <a:gd name="connsiteY6" fmla="*/ 0 h 163477"/>
                            <a:gd name="connsiteX0" fmla="*/ 0 w 562905"/>
                            <a:gd name="connsiteY0" fmla="*/ 0 h 163477"/>
                            <a:gd name="connsiteX1" fmla="*/ 264565 w 562905"/>
                            <a:gd name="connsiteY1" fmla="*/ 0 h 163477"/>
                            <a:gd name="connsiteX2" fmla="*/ 562905 w 562905"/>
                            <a:gd name="connsiteY2" fmla="*/ 0 h 163477"/>
                            <a:gd name="connsiteX3" fmla="*/ 562905 w 562905"/>
                            <a:gd name="connsiteY3" fmla="*/ 163476 h 163477"/>
                            <a:gd name="connsiteX4" fmla="*/ 287081 w 562905"/>
                            <a:gd name="connsiteY4" fmla="*/ 163476 h 163477"/>
                            <a:gd name="connsiteX5" fmla="*/ 0 w 562905"/>
                            <a:gd name="connsiteY5" fmla="*/ 163476 h 163477"/>
                            <a:gd name="connsiteX6" fmla="*/ 0 w 562905"/>
                            <a:gd name="connsiteY6" fmla="*/ 0 h 1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05" h="163477" fill="none" extrusionOk="0">
                              <a:moveTo>
                                <a:pt x="0" y="0"/>
                              </a:moveTo>
                              <a:cubicBezTo>
                                <a:pt x="60493" y="14311"/>
                                <a:pt x="176713" y="-11767"/>
                                <a:pt x="275823" y="0"/>
                              </a:cubicBezTo>
                              <a:cubicBezTo>
                                <a:pt x="378885" y="11916"/>
                                <a:pt x="482352" y="5761"/>
                                <a:pt x="562905" y="0"/>
                              </a:cubicBezTo>
                              <a:cubicBezTo>
                                <a:pt x="566697" y="48435"/>
                                <a:pt x="559559" y="126303"/>
                                <a:pt x="562905" y="163476"/>
                              </a:cubicBezTo>
                              <a:cubicBezTo>
                                <a:pt x="443916" y="168294"/>
                                <a:pt x="413525" y="154766"/>
                                <a:pt x="281452" y="163476"/>
                              </a:cubicBezTo>
                              <a:cubicBezTo>
                                <a:pt x="162189" y="175556"/>
                                <a:pt x="65807" y="169989"/>
                                <a:pt x="0" y="163476"/>
                              </a:cubicBezTo>
                              <a:cubicBezTo>
                                <a:pt x="-5656" y="116008"/>
                                <a:pt x="2228" y="77085"/>
                                <a:pt x="0" y="0"/>
                              </a:cubicBezTo>
                              <a:close/>
                            </a:path>
                            <a:path w="562905" h="163477" stroke="0" extrusionOk="0">
                              <a:moveTo>
                                <a:pt x="0" y="0"/>
                              </a:moveTo>
                              <a:cubicBezTo>
                                <a:pt x="71708" y="908"/>
                                <a:pt x="146686" y="-2054"/>
                                <a:pt x="264565" y="0"/>
                              </a:cubicBezTo>
                              <a:cubicBezTo>
                                <a:pt x="393458" y="4394"/>
                                <a:pt x="502778" y="-9223"/>
                                <a:pt x="562905" y="0"/>
                              </a:cubicBezTo>
                              <a:cubicBezTo>
                                <a:pt x="559345" y="61665"/>
                                <a:pt x="574390" y="97964"/>
                                <a:pt x="562905" y="163476"/>
                              </a:cubicBezTo>
                              <a:cubicBezTo>
                                <a:pt x="463103" y="177618"/>
                                <a:pt x="414900" y="146358"/>
                                <a:pt x="287081" y="163476"/>
                              </a:cubicBezTo>
                              <a:cubicBezTo>
                                <a:pt x="168248" y="168257"/>
                                <a:pt x="110013" y="148970"/>
                                <a:pt x="0" y="163476"/>
                              </a:cubicBezTo>
                              <a:cubicBezTo>
                                <a:pt x="-3723" y="115790"/>
                                <a:pt x="-5853" y="38233"/>
                                <a:pt x="0" y="0"/>
                              </a:cubicBezTo>
                              <a:close/>
                            </a:path>
                            <a:path w="562905" h="163477" fill="none" stroke="0" extrusionOk="0">
                              <a:moveTo>
                                <a:pt x="0" y="0"/>
                              </a:moveTo>
                              <a:cubicBezTo>
                                <a:pt x="73516" y="22693"/>
                                <a:pt x="185966" y="2892"/>
                                <a:pt x="275823" y="0"/>
                              </a:cubicBezTo>
                              <a:cubicBezTo>
                                <a:pt x="382550" y="2038"/>
                                <a:pt x="463304" y="-3765"/>
                                <a:pt x="562905" y="0"/>
                              </a:cubicBezTo>
                              <a:cubicBezTo>
                                <a:pt x="559595" y="45090"/>
                                <a:pt x="555841" y="129093"/>
                                <a:pt x="562905" y="163476"/>
                              </a:cubicBezTo>
                              <a:cubicBezTo>
                                <a:pt x="442563" y="176964"/>
                                <a:pt x="408263" y="152743"/>
                                <a:pt x="281452" y="163476"/>
                              </a:cubicBezTo>
                              <a:cubicBezTo>
                                <a:pt x="151378" y="179239"/>
                                <a:pt x="71394" y="174469"/>
                                <a:pt x="0" y="163476"/>
                              </a:cubicBezTo>
                              <a:cubicBezTo>
                                <a:pt x="918" y="117040"/>
                                <a:pt x="6035" y="69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1">
                  <a:extLst>
                    <a:ext uri="{FF2B5EF4-FFF2-40B4-BE49-F238E27FC236}">
                      <a16:creationId xmlns:a16="http://schemas.microsoft.com/office/drawing/2014/main" id="{0114C16F-A163-4A24-C68B-0549B418DD05}"/>
                    </a:ext>
                  </a:extLst>
                </p:cNvPr>
                <p:cNvSpPr/>
                <p:nvPr/>
              </p:nvSpPr>
              <p:spPr>
                <a:xfrm>
                  <a:off x="9350105" y="5196885"/>
                  <a:ext cx="423680" cy="315614"/>
                </a:xfrm>
                <a:custGeom>
                  <a:avLst/>
                  <a:gdLst>
                    <a:gd name="connsiteX0" fmla="*/ 0 w 423680"/>
                    <a:gd name="connsiteY0" fmla="*/ 0 h 315614"/>
                    <a:gd name="connsiteX1" fmla="*/ 423680 w 423680"/>
                    <a:gd name="connsiteY1" fmla="*/ 0 h 315614"/>
                    <a:gd name="connsiteX2" fmla="*/ 423680 w 423680"/>
                    <a:gd name="connsiteY2" fmla="*/ 315612 h 315614"/>
                    <a:gd name="connsiteX3" fmla="*/ 0 w 423680"/>
                    <a:gd name="connsiteY3" fmla="*/ 315612 h 315614"/>
                    <a:gd name="connsiteX4" fmla="*/ 0 w 423680"/>
                    <a:gd name="connsiteY4" fmla="*/ 0 h 315614"/>
                    <a:gd name="connsiteX0" fmla="*/ 0 w 423680"/>
                    <a:gd name="connsiteY0" fmla="*/ 0 h 315614"/>
                    <a:gd name="connsiteX1" fmla="*/ 423680 w 423680"/>
                    <a:gd name="connsiteY1" fmla="*/ 0 h 315614"/>
                    <a:gd name="connsiteX2" fmla="*/ 423680 w 423680"/>
                    <a:gd name="connsiteY2" fmla="*/ 315612 h 315614"/>
                    <a:gd name="connsiteX3" fmla="*/ 0 w 423680"/>
                    <a:gd name="connsiteY3" fmla="*/ 315612 h 315614"/>
                    <a:gd name="connsiteX4" fmla="*/ 0 w 423680"/>
                    <a:gd name="connsiteY4" fmla="*/ 0 h 315614"/>
                    <a:gd name="connsiteX0" fmla="*/ 0 w 423680"/>
                    <a:gd name="connsiteY0" fmla="*/ 0 h 315614"/>
                    <a:gd name="connsiteX1" fmla="*/ 423680 w 423680"/>
                    <a:gd name="connsiteY1" fmla="*/ 0 h 315614"/>
                    <a:gd name="connsiteX2" fmla="*/ 423680 w 423680"/>
                    <a:gd name="connsiteY2" fmla="*/ 315612 h 315614"/>
                    <a:gd name="connsiteX3" fmla="*/ 0 w 423680"/>
                    <a:gd name="connsiteY3" fmla="*/ 315612 h 315614"/>
                    <a:gd name="connsiteX4" fmla="*/ 0 w 423680"/>
                    <a:gd name="connsiteY4" fmla="*/ 0 h 3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80" h="315614" fill="none" extrusionOk="0">
                      <a:moveTo>
                        <a:pt x="0" y="0"/>
                      </a:moveTo>
                      <a:cubicBezTo>
                        <a:pt x="217339" y="19000"/>
                        <a:pt x="295712" y="30240"/>
                        <a:pt x="423680" y="0"/>
                      </a:cubicBezTo>
                      <a:cubicBezTo>
                        <a:pt x="438621" y="134624"/>
                        <a:pt x="442189" y="206618"/>
                        <a:pt x="423680" y="315612"/>
                      </a:cubicBezTo>
                      <a:cubicBezTo>
                        <a:pt x="274215" y="308952"/>
                        <a:pt x="159983" y="335070"/>
                        <a:pt x="0" y="315612"/>
                      </a:cubicBezTo>
                      <a:cubicBezTo>
                        <a:pt x="-12753" y="222198"/>
                        <a:pt x="31257" y="103351"/>
                        <a:pt x="0" y="0"/>
                      </a:cubicBezTo>
                      <a:close/>
                    </a:path>
                    <a:path w="423680" h="315614" stroke="0" extrusionOk="0">
                      <a:moveTo>
                        <a:pt x="0" y="0"/>
                      </a:moveTo>
                      <a:cubicBezTo>
                        <a:pt x="217800" y="-14497"/>
                        <a:pt x="249856" y="-11540"/>
                        <a:pt x="423680" y="0"/>
                      </a:cubicBezTo>
                      <a:cubicBezTo>
                        <a:pt x="405197" y="44356"/>
                        <a:pt x="412686" y="128310"/>
                        <a:pt x="423680" y="315612"/>
                      </a:cubicBezTo>
                      <a:cubicBezTo>
                        <a:pt x="249636" y="301810"/>
                        <a:pt x="147578" y="329951"/>
                        <a:pt x="0" y="315612"/>
                      </a:cubicBezTo>
                      <a:cubicBezTo>
                        <a:pt x="-34891" y="215284"/>
                        <a:pt x="20442" y="98791"/>
                        <a:pt x="0" y="0"/>
                      </a:cubicBezTo>
                      <a:close/>
                    </a:path>
                    <a:path w="423680" h="315614" fill="none" stroke="0" extrusionOk="0">
                      <a:moveTo>
                        <a:pt x="0" y="0"/>
                      </a:moveTo>
                      <a:cubicBezTo>
                        <a:pt x="192715" y="-16764"/>
                        <a:pt x="328697" y="500"/>
                        <a:pt x="423680" y="0"/>
                      </a:cubicBezTo>
                      <a:cubicBezTo>
                        <a:pt x="429683" y="126057"/>
                        <a:pt x="443556" y="222108"/>
                        <a:pt x="423680" y="315612"/>
                      </a:cubicBezTo>
                      <a:cubicBezTo>
                        <a:pt x="303374" y="312668"/>
                        <a:pt x="142544" y="328026"/>
                        <a:pt x="0" y="315612"/>
                      </a:cubicBezTo>
                      <a:cubicBezTo>
                        <a:pt x="-21189" y="252832"/>
                        <a:pt x="16472" y="63327"/>
                        <a:pt x="0" y="0"/>
                      </a:cubicBezTo>
                      <a:close/>
                    </a:path>
                    <a:path w="423680" h="315614" fill="none" stroke="0" extrusionOk="0">
                      <a:moveTo>
                        <a:pt x="0" y="0"/>
                      </a:moveTo>
                      <a:cubicBezTo>
                        <a:pt x="203757" y="22436"/>
                        <a:pt x="323279" y="32908"/>
                        <a:pt x="423680" y="0"/>
                      </a:cubicBezTo>
                      <a:cubicBezTo>
                        <a:pt x="431828" y="123891"/>
                        <a:pt x="423988" y="208496"/>
                        <a:pt x="423680" y="315612"/>
                      </a:cubicBezTo>
                      <a:cubicBezTo>
                        <a:pt x="272028" y="296365"/>
                        <a:pt x="122965" y="331629"/>
                        <a:pt x="0" y="315612"/>
                      </a:cubicBezTo>
                      <a:cubicBezTo>
                        <a:pt x="-29457" y="239308"/>
                        <a:pt x="2749" y="78332"/>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601351249">
                        <a:custGeom>
                          <a:avLst/>
                          <a:gdLst>
                            <a:gd name="connsiteX0" fmla="*/ 0 w 192932"/>
                            <a:gd name="connsiteY0" fmla="*/ 0 h 163477"/>
                            <a:gd name="connsiteX1" fmla="*/ 192932 w 192932"/>
                            <a:gd name="connsiteY1" fmla="*/ 0 h 163477"/>
                            <a:gd name="connsiteX2" fmla="*/ 192932 w 192932"/>
                            <a:gd name="connsiteY2" fmla="*/ 163476 h 163477"/>
                            <a:gd name="connsiteX3" fmla="*/ 0 w 192932"/>
                            <a:gd name="connsiteY3" fmla="*/ 163476 h 163477"/>
                            <a:gd name="connsiteX4" fmla="*/ 0 w 192932"/>
                            <a:gd name="connsiteY4" fmla="*/ 0 h 163477"/>
                            <a:gd name="connsiteX0" fmla="*/ 0 w 192932"/>
                            <a:gd name="connsiteY0" fmla="*/ 0 h 163477"/>
                            <a:gd name="connsiteX1" fmla="*/ 192932 w 192932"/>
                            <a:gd name="connsiteY1" fmla="*/ 0 h 163477"/>
                            <a:gd name="connsiteX2" fmla="*/ 192932 w 192932"/>
                            <a:gd name="connsiteY2" fmla="*/ 163476 h 163477"/>
                            <a:gd name="connsiteX3" fmla="*/ 0 w 192932"/>
                            <a:gd name="connsiteY3" fmla="*/ 163476 h 163477"/>
                            <a:gd name="connsiteX4" fmla="*/ 0 w 192932"/>
                            <a:gd name="connsiteY4" fmla="*/ 0 h 16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2" h="163477" fill="none" extrusionOk="0">
                              <a:moveTo>
                                <a:pt x="0" y="0"/>
                              </a:moveTo>
                              <a:cubicBezTo>
                                <a:pt x="96972" y="2802"/>
                                <a:pt x="141218" y="8403"/>
                                <a:pt x="192932" y="0"/>
                              </a:cubicBezTo>
                              <a:cubicBezTo>
                                <a:pt x="194988" y="71227"/>
                                <a:pt x="200589" y="108844"/>
                                <a:pt x="192932" y="163476"/>
                              </a:cubicBezTo>
                              <a:cubicBezTo>
                                <a:pt x="131823" y="158907"/>
                                <a:pt x="64931" y="168221"/>
                                <a:pt x="0" y="163476"/>
                              </a:cubicBezTo>
                              <a:cubicBezTo>
                                <a:pt x="-5001" y="120849"/>
                                <a:pt x="8763" y="45892"/>
                                <a:pt x="0" y="0"/>
                              </a:cubicBezTo>
                              <a:close/>
                            </a:path>
                            <a:path w="192932" h="163477" stroke="0" extrusionOk="0">
                              <a:moveTo>
                                <a:pt x="0" y="0"/>
                              </a:moveTo>
                              <a:cubicBezTo>
                                <a:pt x="96697" y="-8365"/>
                                <a:pt x="113455" y="-2298"/>
                                <a:pt x="192932" y="0"/>
                              </a:cubicBezTo>
                              <a:cubicBezTo>
                                <a:pt x="186317" y="25783"/>
                                <a:pt x="191253" y="74370"/>
                                <a:pt x="192932" y="163476"/>
                              </a:cubicBezTo>
                              <a:cubicBezTo>
                                <a:pt x="110967" y="155165"/>
                                <a:pt x="71775" y="170710"/>
                                <a:pt x="0" y="163476"/>
                              </a:cubicBezTo>
                              <a:cubicBezTo>
                                <a:pt x="-12189" y="114787"/>
                                <a:pt x="5551" y="62608"/>
                                <a:pt x="0" y="0"/>
                              </a:cubicBezTo>
                              <a:close/>
                            </a:path>
                            <a:path w="192932" h="163477" fill="none" stroke="0" extrusionOk="0">
                              <a:moveTo>
                                <a:pt x="0" y="0"/>
                              </a:moveTo>
                              <a:cubicBezTo>
                                <a:pt x="94266" y="-2720"/>
                                <a:pt x="150094" y="3405"/>
                                <a:pt x="192932" y="0"/>
                              </a:cubicBezTo>
                              <a:cubicBezTo>
                                <a:pt x="193226" y="62798"/>
                                <a:pt x="195499" y="116133"/>
                                <a:pt x="192932" y="163476"/>
                              </a:cubicBezTo>
                              <a:cubicBezTo>
                                <a:pt x="138337" y="153103"/>
                                <a:pt x="53895" y="168336"/>
                                <a:pt x="0" y="163476"/>
                              </a:cubicBezTo>
                              <a:cubicBezTo>
                                <a:pt x="-10952" y="130886"/>
                                <a:pt x="2126" y="3869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55F09C18-C96E-0E56-DB38-0072A22A7C86}"/>
                    </a:ext>
                  </a:extLst>
                </p:cNvPr>
                <p:cNvPicPr>
                  <a:picLocks noChangeAspect="1"/>
                </p:cNvPicPr>
                <p:nvPr/>
              </p:nvPicPr>
              <p:blipFill>
                <a:blip r:embed="rId9"/>
                <a:stretch>
                  <a:fillRect/>
                </a:stretch>
              </p:blipFill>
              <p:spPr>
                <a:xfrm>
                  <a:off x="857250" y="5828698"/>
                  <a:ext cx="10475913" cy="708853"/>
                </a:xfrm>
                <a:prstGeom prst="rect">
                  <a:avLst/>
                </a:prstGeom>
                <a:ln>
                  <a:noFill/>
                </a:ln>
                <a:effectLst>
                  <a:outerShdw blurRad="292100" dist="139700" dir="2700000" algn="tl" rotWithShape="0">
                    <a:srgbClr val="333333">
                      <a:alpha val="65000"/>
                    </a:srgbClr>
                  </a:outerShdw>
                </a:effectLst>
              </p:spPr>
            </p:pic>
            <p:sp>
              <p:nvSpPr>
                <p:cNvPr id="43" name="Rectangle 62">
                  <a:extLst>
                    <a:ext uri="{FF2B5EF4-FFF2-40B4-BE49-F238E27FC236}">
                      <a16:creationId xmlns:a16="http://schemas.microsoft.com/office/drawing/2014/main" id="{4222E0E6-0F47-EA3B-77A3-E043D03B3136}"/>
                    </a:ext>
                  </a:extLst>
                </p:cNvPr>
                <p:cNvSpPr/>
                <p:nvPr/>
              </p:nvSpPr>
              <p:spPr>
                <a:xfrm>
                  <a:off x="7956570" y="6088995"/>
                  <a:ext cx="2198407" cy="364896"/>
                </a:xfrm>
                <a:custGeom>
                  <a:avLst/>
                  <a:gdLst>
                    <a:gd name="connsiteX0" fmla="*/ 0 w 2198407"/>
                    <a:gd name="connsiteY0" fmla="*/ 0 h 364896"/>
                    <a:gd name="connsiteX1" fmla="*/ 483648 w 2198407"/>
                    <a:gd name="connsiteY1" fmla="*/ 0 h 364896"/>
                    <a:gd name="connsiteX2" fmla="*/ 989281 w 2198407"/>
                    <a:gd name="connsiteY2" fmla="*/ 0 h 364896"/>
                    <a:gd name="connsiteX3" fmla="*/ 1516900 w 2198407"/>
                    <a:gd name="connsiteY3" fmla="*/ 0 h 364896"/>
                    <a:gd name="connsiteX4" fmla="*/ 2198407 w 2198407"/>
                    <a:gd name="connsiteY4" fmla="*/ 0 h 364896"/>
                    <a:gd name="connsiteX5" fmla="*/ 2198407 w 2198407"/>
                    <a:gd name="connsiteY5" fmla="*/ 364896 h 364896"/>
                    <a:gd name="connsiteX6" fmla="*/ 1626819 w 2198407"/>
                    <a:gd name="connsiteY6" fmla="*/ 364896 h 364896"/>
                    <a:gd name="connsiteX7" fmla="*/ 1077218 w 2198407"/>
                    <a:gd name="connsiteY7" fmla="*/ 364896 h 364896"/>
                    <a:gd name="connsiteX8" fmla="*/ 527616 w 2198407"/>
                    <a:gd name="connsiteY8" fmla="*/ 364896 h 364896"/>
                    <a:gd name="connsiteX9" fmla="*/ 0 w 2198407"/>
                    <a:gd name="connsiteY9" fmla="*/ 364896 h 364896"/>
                    <a:gd name="connsiteX10" fmla="*/ 0 w 2198407"/>
                    <a:gd name="connsiteY10" fmla="*/ 0 h 364896"/>
                    <a:gd name="connsiteX0" fmla="*/ 0 w 2198407"/>
                    <a:gd name="connsiteY0" fmla="*/ 0 h 364896"/>
                    <a:gd name="connsiteX1" fmla="*/ 483648 w 2198407"/>
                    <a:gd name="connsiteY1" fmla="*/ 0 h 364896"/>
                    <a:gd name="connsiteX2" fmla="*/ 1033249 w 2198407"/>
                    <a:gd name="connsiteY2" fmla="*/ 0 h 364896"/>
                    <a:gd name="connsiteX3" fmla="*/ 1626819 w 2198407"/>
                    <a:gd name="connsiteY3" fmla="*/ 0 h 364896"/>
                    <a:gd name="connsiteX4" fmla="*/ 2198407 w 2198407"/>
                    <a:gd name="connsiteY4" fmla="*/ 0 h 364896"/>
                    <a:gd name="connsiteX5" fmla="*/ 2198407 w 2198407"/>
                    <a:gd name="connsiteY5" fmla="*/ 364896 h 364896"/>
                    <a:gd name="connsiteX6" fmla="*/ 1714756 w 2198407"/>
                    <a:gd name="connsiteY6" fmla="*/ 364896 h 364896"/>
                    <a:gd name="connsiteX7" fmla="*/ 1209123 w 2198407"/>
                    <a:gd name="connsiteY7" fmla="*/ 364896 h 364896"/>
                    <a:gd name="connsiteX8" fmla="*/ 681504 w 2198407"/>
                    <a:gd name="connsiteY8" fmla="*/ 364896 h 364896"/>
                    <a:gd name="connsiteX9" fmla="*/ 0 w 2198407"/>
                    <a:gd name="connsiteY9" fmla="*/ 364896 h 364896"/>
                    <a:gd name="connsiteX10" fmla="*/ 0 w 2198407"/>
                    <a:gd name="connsiteY10" fmla="*/ 0 h 364896"/>
                    <a:gd name="connsiteX0" fmla="*/ 0 w 2198407"/>
                    <a:gd name="connsiteY0" fmla="*/ 0 h 364896"/>
                    <a:gd name="connsiteX1" fmla="*/ 483648 w 2198407"/>
                    <a:gd name="connsiteY1" fmla="*/ 0 h 364896"/>
                    <a:gd name="connsiteX2" fmla="*/ 989281 w 2198407"/>
                    <a:gd name="connsiteY2" fmla="*/ 0 h 364896"/>
                    <a:gd name="connsiteX3" fmla="*/ 1516900 w 2198407"/>
                    <a:gd name="connsiteY3" fmla="*/ 0 h 364896"/>
                    <a:gd name="connsiteX4" fmla="*/ 2198407 w 2198407"/>
                    <a:gd name="connsiteY4" fmla="*/ 0 h 364896"/>
                    <a:gd name="connsiteX5" fmla="*/ 2198407 w 2198407"/>
                    <a:gd name="connsiteY5" fmla="*/ 364896 h 364896"/>
                    <a:gd name="connsiteX6" fmla="*/ 1626819 w 2198407"/>
                    <a:gd name="connsiteY6" fmla="*/ 364896 h 364896"/>
                    <a:gd name="connsiteX7" fmla="*/ 1077218 w 2198407"/>
                    <a:gd name="connsiteY7" fmla="*/ 364896 h 364896"/>
                    <a:gd name="connsiteX8" fmla="*/ 527616 w 2198407"/>
                    <a:gd name="connsiteY8" fmla="*/ 364896 h 364896"/>
                    <a:gd name="connsiteX9" fmla="*/ 0 w 2198407"/>
                    <a:gd name="connsiteY9" fmla="*/ 364896 h 364896"/>
                    <a:gd name="connsiteX10" fmla="*/ 0 w 2198407"/>
                    <a:gd name="connsiteY10" fmla="*/ 0 h 36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8407" h="364896" fill="none" extrusionOk="0">
                      <a:moveTo>
                        <a:pt x="0" y="0"/>
                      </a:moveTo>
                      <a:cubicBezTo>
                        <a:pt x="163815" y="7981"/>
                        <a:pt x="313130" y="22608"/>
                        <a:pt x="483648" y="0"/>
                      </a:cubicBezTo>
                      <a:cubicBezTo>
                        <a:pt x="690574" y="-14070"/>
                        <a:pt x="871582" y="26812"/>
                        <a:pt x="989281" y="0"/>
                      </a:cubicBezTo>
                      <a:cubicBezTo>
                        <a:pt x="1102481" y="-21092"/>
                        <a:pt x="1358464" y="-29199"/>
                        <a:pt x="1516900" y="0"/>
                      </a:cubicBezTo>
                      <a:cubicBezTo>
                        <a:pt x="1690748" y="13482"/>
                        <a:pt x="1984356" y="46"/>
                        <a:pt x="2198407" y="0"/>
                      </a:cubicBezTo>
                      <a:cubicBezTo>
                        <a:pt x="2179469" y="85627"/>
                        <a:pt x="2207500" y="287178"/>
                        <a:pt x="2198407" y="364896"/>
                      </a:cubicBezTo>
                      <a:cubicBezTo>
                        <a:pt x="2072335" y="352192"/>
                        <a:pt x="1812422" y="376309"/>
                        <a:pt x="1626819" y="364896"/>
                      </a:cubicBezTo>
                      <a:cubicBezTo>
                        <a:pt x="1403053" y="346616"/>
                        <a:pt x="1198949" y="358438"/>
                        <a:pt x="1077218" y="364896"/>
                      </a:cubicBezTo>
                      <a:cubicBezTo>
                        <a:pt x="1008176" y="397345"/>
                        <a:pt x="701183" y="385100"/>
                        <a:pt x="527616" y="364896"/>
                      </a:cubicBezTo>
                      <a:cubicBezTo>
                        <a:pt x="370544" y="327531"/>
                        <a:pt x="135329" y="342373"/>
                        <a:pt x="0" y="364896"/>
                      </a:cubicBezTo>
                      <a:cubicBezTo>
                        <a:pt x="25042" y="170171"/>
                        <a:pt x="-12475" y="77585"/>
                        <a:pt x="0" y="0"/>
                      </a:cubicBezTo>
                      <a:close/>
                    </a:path>
                    <a:path w="2198407" h="364896" stroke="0" extrusionOk="0">
                      <a:moveTo>
                        <a:pt x="0" y="0"/>
                      </a:moveTo>
                      <a:cubicBezTo>
                        <a:pt x="96438" y="-19234"/>
                        <a:pt x="373682" y="2387"/>
                        <a:pt x="483648" y="0"/>
                      </a:cubicBezTo>
                      <a:cubicBezTo>
                        <a:pt x="635485" y="-47789"/>
                        <a:pt x="791553" y="-15424"/>
                        <a:pt x="1033249" y="0"/>
                      </a:cubicBezTo>
                      <a:cubicBezTo>
                        <a:pt x="1204128" y="4850"/>
                        <a:pt x="1448120" y="17853"/>
                        <a:pt x="1626819" y="0"/>
                      </a:cubicBezTo>
                      <a:cubicBezTo>
                        <a:pt x="1796538" y="-106"/>
                        <a:pt x="1873047" y="-10943"/>
                        <a:pt x="2198407" y="0"/>
                      </a:cubicBezTo>
                      <a:cubicBezTo>
                        <a:pt x="2196731" y="55308"/>
                        <a:pt x="2225673" y="266992"/>
                        <a:pt x="2198407" y="364896"/>
                      </a:cubicBezTo>
                      <a:cubicBezTo>
                        <a:pt x="2087612" y="370504"/>
                        <a:pt x="1849791" y="414295"/>
                        <a:pt x="1714756" y="364896"/>
                      </a:cubicBezTo>
                      <a:cubicBezTo>
                        <a:pt x="1612398" y="369064"/>
                        <a:pt x="1339824" y="389388"/>
                        <a:pt x="1209123" y="364896"/>
                      </a:cubicBezTo>
                      <a:cubicBezTo>
                        <a:pt x="1006258" y="377305"/>
                        <a:pt x="863742" y="377329"/>
                        <a:pt x="681504" y="364896"/>
                      </a:cubicBezTo>
                      <a:cubicBezTo>
                        <a:pt x="427276" y="354216"/>
                        <a:pt x="285010" y="372595"/>
                        <a:pt x="0" y="364896"/>
                      </a:cubicBezTo>
                      <a:cubicBezTo>
                        <a:pt x="-1277" y="208236"/>
                        <a:pt x="4084" y="153491"/>
                        <a:pt x="0" y="0"/>
                      </a:cubicBezTo>
                      <a:close/>
                    </a:path>
                    <a:path w="2198407" h="364896" fill="none" stroke="0" extrusionOk="0">
                      <a:moveTo>
                        <a:pt x="0" y="0"/>
                      </a:moveTo>
                      <a:cubicBezTo>
                        <a:pt x="231965" y="-7250"/>
                        <a:pt x="276828" y="6230"/>
                        <a:pt x="483648" y="0"/>
                      </a:cubicBezTo>
                      <a:cubicBezTo>
                        <a:pt x="660480" y="-20875"/>
                        <a:pt x="843198" y="46957"/>
                        <a:pt x="989281" y="0"/>
                      </a:cubicBezTo>
                      <a:cubicBezTo>
                        <a:pt x="1139308" y="28074"/>
                        <a:pt x="1319346" y="-12716"/>
                        <a:pt x="1516900" y="0"/>
                      </a:cubicBezTo>
                      <a:cubicBezTo>
                        <a:pt x="1663375" y="45764"/>
                        <a:pt x="2002195" y="63593"/>
                        <a:pt x="2198407" y="0"/>
                      </a:cubicBezTo>
                      <a:cubicBezTo>
                        <a:pt x="2206082" y="80277"/>
                        <a:pt x="2203537" y="270051"/>
                        <a:pt x="2198407" y="364896"/>
                      </a:cubicBezTo>
                      <a:cubicBezTo>
                        <a:pt x="2086550" y="371512"/>
                        <a:pt x="1808705" y="382900"/>
                        <a:pt x="1626819" y="364896"/>
                      </a:cubicBezTo>
                      <a:cubicBezTo>
                        <a:pt x="1465401" y="333535"/>
                        <a:pt x="1169145" y="338683"/>
                        <a:pt x="1077218" y="364896"/>
                      </a:cubicBezTo>
                      <a:cubicBezTo>
                        <a:pt x="974175" y="372648"/>
                        <a:pt x="670633" y="394299"/>
                        <a:pt x="527616" y="364896"/>
                      </a:cubicBezTo>
                      <a:cubicBezTo>
                        <a:pt x="374675" y="333846"/>
                        <a:pt x="125536" y="327196"/>
                        <a:pt x="0" y="364896"/>
                      </a:cubicBezTo>
                      <a:cubicBezTo>
                        <a:pt x="-5757" y="192030"/>
                        <a:pt x="-36430" y="95767"/>
                        <a:pt x="0" y="0"/>
                      </a:cubicBezTo>
                      <a:close/>
                    </a:path>
                    <a:path w="2198407" h="364896" fill="none" stroke="0" extrusionOk="0">
                      <a:moveTo>
                        <a:pt x="0" y="0"/>
                      </a:moveTo>
                      <a:cubicBezTo>
                        <a:pt x="101094" y="-7266"/>
                        <a:pt x="363161" y="-22675"/>
                        <a:pt x="483648" y="0"/>
                      </a:cubicBezTo>
                      <a:cubicBezTo>
                        <a:pt x="673039" y="-280"/>
                        <a:pt x="853476" y="-15865"/>
                        <a:pt x="989281" y="0"/>
                      </a:cubicBezTo>
                      <a:cubicBezTo>
                        <a:pt x="1115178" y="11028"/>
                        <a:pt x="1346170" y="-57950"/>
                        <a:pt x="1516900" y="0"/>
                      </a:cubicBezTo>
                      <a:cubicBezTo>
                        <a:pt x="1747700" y="17614"/>
                        <a:pt x="2016349" y="39587"/>
                        <a:pt x="2198407" y="0"/>
                      </a:cubicBezTo>
                      <a:cubicBezTo>
                        <a:pt x="2173108" y="77577"/>
                        <a:pt x="2208394" y="270733"/>
                        <a:pt x="2198407" y="364896"/>
                      </a:cubicBezTo>
                      <a:cubicBezTo>
                        <a:pt x="2066029" y="361739"/>
                        <a:pt x="1796883" y="380198"/>
                        <a:pt x="1626819" y="364896"/>
                      </a:cubicBezTo>
                      <a:cubicBezTo>
                        <a:pt x="1413483" y="357216"/>
                        <a:pt x="1194081" y="357075"/>
                        <a:pt x="1077218" y="364896"/>
                      </a:cubicBezTo>
                      <a:cubicBezTo>
                        <a:pt x="979272" y="416509"/>
                        <a:pt x="713008" y="446104"/>
                        <a:pt x="527616" y="364896"/>
                      </a:cubicBezTo>
                      <a:cubicBezTo>
                        <a:pt x="357114" y="347568"/>
                        <a:pt x="130948" y="359924"/>
                        <a:pt x="0" y="364896"/>
                      </a:cubicBezTo>
                      <a:cubicBezTo>
                        <a:pt x="26663" y="170885"/>
                        <a:pt x="-6049" y="96894"/>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39681788">
                        <a:custGeom>
                          <a:avLst/>
                          <a:gdLst>
                            <a:gd name="connsiteX0" fmla="*/ 0 w 1001093"/>
                            <a:gd name="connsiteY0" fmla="*/ 0 h 189003"/>
                            <a:gd name="connsiteX1" fmla="*/ 220240 w 1001093"/>
                            <a:gd name="connsiteY1" fmla="*/ 0 h 189003"/>
                            <a:gd name="connsiteX2" fmla="*/ 450491 w 1001093"/>
                            <a:gd name="connsiteY2" fmla="*/ 0 h 189003"/>
                            <a:gd name="connsiteX3" fmla="*/ 690754 w 1001093"/>
                            <a:gd name="connsiteY3" fmla="*/ 0 h 189003"/>
                            <a:gd name="connsiteX4" fmla="*/ 1001093 w 1001093"/>
                            <a:gd name="connsiteY4" fmla="*/ 0 h 189003"/>
                            <a:gd name="connsiteX5" fmla="*/ 1001093 w 1001093"/>
                            <a:gd name="connsiteY5" fmla="*/ 189003 h 189003"/>
                            <a:gd name="connsiteX6" fmla="*/ 740808 w 1001093"/>
                            <a:gd name="connsiteY6" fmla="*/ 189003 h 189003"/>
                            <a:gd name="connsiteX7" fmla="*/ 490535 w 1001093"/>
                            <a:gd name="connsiteY7" fmla="*/ 189003 h 189003"/>
                            <a:gd name="connsiteX8" fmla="*/ 240262 w 1001093"/>
                            <a:gd name="connsiteY8" fmla="*/ 189003 h 189003"/>
                            <a:gd name="connsiteX9" fmla="*/ 0 w 1001093"/>
                            <a:gd name="connsiteY9" fmla="*/ 189003 h 189003"/>
                            <a:gd name="connsiteX10" fmla="*/ 0 w 1001093"/>
                            <a:gd name="connsiteY10" fmla="*/ 0 h 189003"/>
                            <a:gd name="connsiteX0" fmla="*/ 0 w 1001093"/>
                            <a:gd name="connsiteY0" fmla="*/ 0 h 189003"/>
                            <a:gd name="connsiteX1" fmla="*/ 220240 w 1001093"/>
                            <a:gd name="connsiteY1" fmla="*/ 0 h 189003"/>
                            <a:gd name="connsiteX2" fmla="*/ 470513 w 1001093"/>
                            <a:gd name="connsiteY2" fmla="*/ 0 h 189003"/>
                            <a:gd name="connsiteX3" fmla="*/ 740808 w 1001093"/>
                            <a:gd name="connsiteY3" fmla="*/ 0 h 189003"/>
                            <a:gd name="connsiteX4" fmla="*/ 1001093 w 1001093"/>
                            <a:gd name="connsiteY4" fmla="*/ 0 h 189003"/>
                            <a:gd name="connsiteX5" fmla="*/ 1001093 w 1001093"/>
                            <a:gd name="connsiteY5" fmla="*/ 189003 h 189003"/>
                            <a:gd name="connsiteX6" fmla="*/ 780852 w 1001093"/>
                            <a:gd name="connsiteY6" fmla="*/ 189003 h 189003"/>
                            <a:gd name="connsiteX7" fmla="*/ 550601 w 1001093"/>
                            <a:gd name="connsiteY7" fmla="*/ 189003 h 189003"/>
                            <a:gd name="connsiteX8" fmla="*/ 310338 w 1001093"/>
                            <a:gd name="connsiteY8" fmla="*/ 189003 h 189003"/>
                            <a:gd name="connsiteX9" fmla="*/ 0 w 1001093"/>
                            <a:gd name="connsiteY9" fmla="*/ 189003 h 189003"/>
                            <a:gd name="connsiteX10" fmla="*/ 0 w 1001093"/>
                            <a:gd name="connsiteY10" fmla="*/ 0 h 18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093" h="189003" fill="none" extrusionOk="0">
                              <a:moveTo>
                                <a:pt x="0" y="0"/>
                              </a:moveTo>
                              <a:cubicBezTo>
                                <a:pt x="109660" y="1081"/>
                                <a:pt x="135760" y="-68"/>
                                <a:pt x="220240" y="0"/>
                              </a:cubicBezTo>
                              <a:cubicBezTo>
                                <a:pt x="309495" y="1328"/>
                                <a:pt x="390935" y="-1017"/>
                                <a:pt x="450491" y="0"/>
                              </a:cubicBezTo>
                              <a:cubicBezTo>
                                <a:pt x="519920" y="-6882"/>
                                <a:pt x="614648" y="-13465"/>
                                <a:pt x="690754" y="0"/>
                              </a:cubicBezTo>
                              <a:cubicBezTo>
                                <a:pt x="780218" y="5502"/>
                                <a:pt x="906716" y="9209"/>
                                <a:pt x="1001093" y="0"/>
                              </a:cubicBezTo>
                              <a:cubicBezTo>
                                <a:pt x="991867" y="36755"/>
                                <a:pt x="1004265" y="145862"/>
                                <a:pt x="1001093" y="189003"/>
                              </a:cubicBezTo>
                              <a:cubicBezTo>
                                <a:pt x="941548" y="191391"/>
                                <a:pt x="830901" y="193292"/>
                                <a:pt x="740808" y="189003"/>
                              </a:cubicBezTo>
                              <a:cubicBezTo>
                                <a:pt x="643610" y="176915"/>
                                <a:pt x="540991" y="185550"/>
                                <a:pt x="490535" y="189003"/>
                              </a:cubicBezTo>
                              <a:cubicBezTo>
                                <a:pt x="449219" y="193179"/>
                                <a:pt x="321458" y="208791"/>
                                <a:pt x="240262" y="189003"/>
                              </a:cubicBezTo>
                              <a:cubicBezTo>
                                <a:pt x="164085" y="168937"/>
                                <a:pt x="60553" y="189628"/>
                                <a:pt x="0" y="189003"/>
                              </a:cubicBezTo>
                              <a:cubicBezTo>
                                <a:pt x="5626" y="90358"/>
                                <a:pt x="278" y="44744"/>
                                <a:pt x="0" y="0"/>
                              </a:cubicBezTo>
                              <a:close/>
                            </a:path>
                            <a:path w="1001093" h="189003" stroke="0" extrusionOk="0">
                              <a:moveTo>
                                <a:pt x="0" y="0"/>
                              </a:moveTo>
                              <a:cubicBezTo>
                                <a:pt x="41898" y="-5871"/>
                                <a:pt x="167999" y="3433"/>
                                <a:pt x="220240" y="0"/>
                              </a:cubicBezTo>
                              <a:cubicBezTo>
                                <a:pt x="291234" y="-23942"/>
                                <a:pt x="363116" y="-9107"/>
                                <a:pt x="470513" y="0"/>
                              </a:cubicBezTo>
                              <a:cubicBezTo>
                                <a:pt x="564069" y="9134"/>
                                <a:pt x="656136" y="3085"/>
                                <a:pt x="740808" y="0"/>
                              </a:cubicBezTo>
                              <a:cubicBezTo>
                                <a:pt x="823248" y="-2211"/>
                                <a:pt x="860437" y="-1207"/>
                                <a:pt x="1001093" y="0"/>
                              </a:cubicBezTo>
                              <a:cubicBezTo>
                                <a:pt x="999610" y="40456"/>
                                <a:pt x="1008322" y="128220"/>
                                <a:pt x="1001093" y="189003"/>
                              </a:cubicBezTo>
                              <a:cubicBezTo>
                                <a:pt x="946647" y="186778"/>
                                <a:pt x="836098" y="205633"/>
                                <a:pt x="780852" y="189003"/>
                              </a:cubicBezTo>
                              <a:cubicBezTo>
                                <a:pt x="740188" y="189903"/>
                                <a:pt x="611529" y="187231"/>
                                <a:pt x="550601" y="189003"/>
                              </a:cubicBezTo>
                              <a:cubicBezTo>
                                <a:pt x="470519" y="201626"/>
                                <a:pt x="398778" y="194424"/>
                                <a:pt x="310338" y="189003"/>
                              </a:cubicBezTo>
                              <a:cubicBezTo>
                                <a:pt x="190392" y="182331"/>
                                <a:pt x="127381" y="196040"/>
                                <a:pt x="0" y="189003"/>
                              </a:cubicBezTo>
                              <a:cubicBezTo>
                                <a:pt x="-1410" y="114998"/>
                                <a:pt x="4552" y="73477"/>
                                <a:pt x="0" y="0"/>
                              </a:cubicBezTo>
                              <a:close/>
                            </a:path>
                            <a:path w="1001093" h="189003" fill="none" stroke="0" extrusionOk="0">
                              <a:moveTo>
                                <a:pt x="0" y="0"/>
                              </a:moveTo>
                              <a:cubicBezTo>
                                <a:pt x="105604" y="-4620"/>
                                <a:pt x="128990" y="675"/>
                                <a:pt x="220240" y="0"/>
                              </a:cubicBezTo>
                              <a:cubicBezTo>
                                <a:pt x="303649" y="4377"/>
                                <a:pt x="390595" y="24697"/>
                                <a:pt x="450491" y="0"/>
                              </a:cubicBezTo>
                              <a:cubicBezTo>
                                <a:pt x="516887" y="-3498"/>
                                <a:pt x="613367" y="-14330"/>
                                <a:pt x="690754" y="0"/>
                              </a:cubicBezTo>
                              <a:cubicBezTo>
                                <a:pt x="758071" y="14345"/>
                                <a:pt x="904490" y="24567"/>
                                <a:pt x="1001093" y="0"/>
                              </a:cubicBezTo>
                              <a:cubicBezTo>
                                <a:pt x="991304" y="41675"/>
                                <a:pt x="1003936" y="125637"/>
                                <a:pt x="1001093" y="189003"/>
                              </a:cubicBezTo>
                              <a:cubicBezTo>
                                <a:pt x="947961" y="190385"/>
                                <a:pt x="820057" y="201144"/>
                                <a:pt x="740808" y="189003"/>
                              </a:cubicBezTo>
                              <a:cubicBezTo>
                                <a:pt x="661811" y="170168"/>
                                <a:pt x="532465" y="176754"/>
                                <a:pt x="490535" y="189003"/>
                              </a:cubicBezTo>
                              <a:cubicBezTo>
                                <a:pt x="439623" y="194919"/>
                                <a:pt x="315677" y="203254"/>
                                <a:pt x="240262" y="189003"/>
                              </a:cubicBezTo>
                              <a:cubicBezTo>
                                <a:pt x="164857" y="179158"/>
                                <a:pt x="63682" y="178882"/>
                                <a:pt x="0" y="189003"/>
                              </a:cubicBezTo>
                              <a:cubicBezTo>
                                <a:pt x="6270" y="98621"/>
                                <a:pt x="-5658" y="5048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071F5A6-1A82-1EF8-92B3-C27D7E9FD523}"/>
                  </a:ext>
                </a:extLst>
              </p:cNvPr>
              <p:cNvGrpSpPr/>
              <p:nvPr/>
            </p:nvGrpSpPr>
            <p:grpSpPr>
              <a:xfrm>
                <a:off x="2233665" y="6734159"/>
                <a:ext cx="7723500" cy="3318699"/>
                <a:chOff x="919163" y="1844675"/>
                <a:chExt cx="10352088" cy="4448175"/>
              </a:xfrm>
            </p:grpSpPr>
            <p:pic>
              <p:nvPicPr>
                <p:cNvPr id="22" name="Picture 21">
                  <a:extLst>
                    <a:ext uri="{FF2B5EF4-FFF2-40B4-BE49-F238E27FC236}">
                      <a16:creationId xmlns:a16="http://schemas.microsoft.com/office/drawing/2014/main" id="{B82E06C0-048C-BFAA-1838-C6EE10FF1112}"/>
                    </a:ext>
                  </a:extLst>
                </p:cNvPr>
                <p:cNvPicPr>
                  <a:picLocks noChangeAspect="1"/>
                </p:cNvPicPr>
                <p:nvPr/>
              </p:nvPicPr>
              <p:blipFill>
                <a:blip r:embed="rId10"/>
                <a:stretch>
                  <a:fillRect/>
                </a:stretch>
              </p:blipFill>
              <p:spPr>
                <a:xfrm>
                  <a:off x="919163" y="1844675"/>
                  <a:ext cx="5329238" cy="16510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4C41E8C2-8951-933E-4BA5-BBF92ABACD4B}"/>
                    </a:ext>
                  </a:extLst>
                </p:cNvPr>
                <p:cNvPicPr>
                  <a:picLocks noChangeAspect="1"/>
                </p:cNvPicPr>
                <p:nvPr/>
              </p:nvPicPr>
              <p:blipFill>
                <a:blip r:embed="rId11"/>
                <a:stretch>
                  <a:fillRect/>
                </a:stretch>
              </p:blipFill>
              <p:spPr>
                <a:xfrm>
                  <a:off x="6319838" y="1844675"/>
                  <a:ext cx="4951413" cy="165100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37C93296-E67E-EAF6-51BB-561579F7DCEF}"/>
                    </a:ext>
                  </a:extLst>
                </p:cNvPr>
                <p:cNvPicPr>
                  <a:picLocks noChangeAspect="1"/>
                </p:cNvPicPr>
                <p:nvPr/>
              </p:nvPicPr>
              <p:blipFill>
                <a:blip r:embed="rId12"/>
                <a:stretch>
                  <a:fillRect/>
                </a:stretch>
              </p:blipFill>
              <p:spPr>
                <a:xfrm>
                  <a:off x="919163" y="3565525"/>
                  <a:ext cx="10352088" cy="1639888"/>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EB896D36-2524-A2A0-B1F9-C861F1DEA1AF}"/>
                    </a:ext>
                  </a:extLst>
                </p:cNvPr>
                <p:cNvPicPr>
                  <a:picLocks noChangeAspect="1"/>
                </p:cNvPicPr>
                <p:nvPr/>
              </p:nvPicPr>
              <p:blipFill>
                <a:blip r:embed="rId13"/>
                <a:stretch>
                  <a:fillRect/>
                </a:stretch>
              </p:blipFill>
              <p:spPr>
                <a:xfrm>
                  <a:off x="919163" y="5276850"/>
                  <a:ext cx="3813175" cy="10160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D51414CF-1F47-5C2A-0788-ED9B7D5ADD43}"/>
                    </a:ext>
                  </a:extLst>
                </p:cNvPr>
                <p:cNvPicPr>
                  <a:picLocks noChangeAspect="1"/>
                </p:cNvPicPr>
                <p:nvPr/>
              </p:nvPicPr>
              <p:blipFill>
                <a:blip r:embed="rId14"/>
                <a:stretch>
                  <a:fillRect/>
                </a:stretch>
              </p:blipFill>
              <p:spPr>
                <a:xfrm>
                  <a:off x="4803775" y="5276850"/>
                  <a:ext cx="6467475" cy="1016000"/>
                </a:xfrm>
                <a:prstGeom prst="rect">
                  <a:avLst/>
                </a:prstGeom>
                <a:ln>
                  <a:noFill/>
                </a:ln>
                <a:effectLst>
                  <a:outerShdw blurRad="292100" dist="139700" dir="2700000" algn="tl" rotWithShape="0">
                    <a:srgbClr val="333333">
                      <a:alpha val="65000"/>
                    </a:srgbClr>
                  </a:outerShdw>
                </a:effectLst>
              </p:spPr>
            </p:pic>
            <p:sp>
              <p:nvSpPr>
                <p:cNvPr id="27" name="Rectangle 27">
                  <a:extLst>
                    <a:ext uri="{FF2B5EF4-FFF2-40B4-BE49-F238E27FC236}">
                      <a16:creationId xmlns:a16="http://schemas.microsoft.com/office/drawing/2014/main" id="{2F769ABB-9BE5-6792-D3D6-5EF8ED75CEB2}"/>
                    </a:ext>
                  </a:extLst>
                </p:cNvPr>
                <p:cNvSpPr/>
                <p:nvPr/>
              </p:nvSpPr>
              <p:spPr>
                <a:xfrm>
                  <a:off x="931275" y="2154685"/>
                  <a:ext cx="1248752" cy="315614"/>
                </a:xfrm>
                <a:custGeom>
                  <a:avLst/>
                  <a:gdLst>
                    <a:gd name="connsiteX0" fmla="*/ 0 w 1248752"/>
                    <a:gd name="connsiteY0" fmla="*/ 0 h 315614"/>
                    <a:gd name="connsiteX1" fmla="*/ 611887 w 1248752"/>
                    <a:gd name="connsiteY1" fmla="*/ 0 h 315614"/>
                    <a:gd name="connsiteX2" fmla="*/ 1248752 w 1248752"/>
                    <a:gd name="connsiteY2" fmla="*/ 0 h 315614"/>
                    <a:gd name="connsiteX3" fmla="*/ 1248752 w 1248752"/>
                    <a:gd name="connsiteY3" fmla="*/ 315614 h 315614"/>
                    <a:gd name="connsiteX4" fmla="*/ 624376 w 1248752"/>
                    <a:gd name="connsiteY4" fmla="*/ 315614 h 315614"/>
                    <a:gd name="connsiteX5" fmla="*/ 0 w 1248752"/>
                    <a:gd name="connsiteY5" fmla="*/ 315614 h 315614"/>
                    <a:gd name="connsiteX6" fmla="*/ 0 w 1248752"/>
                    <a:gd name="connsiteY6" fmla="*/ 0 h 315614"/>
                    <a:gd name="connsiteX0" fmla="*/ 0 w 1248752"/>
                    <a:gd name="connsiteY0" fmla="*/ 0 h 315614"/>
                    <a:gd name="connsiteX1" fmla="*/ 586912 w 1248752"/>
                    <a:gd name="connsiteY1" fmla="*/ 0 h 315614"/>
                    <a:gd name="connsiteX2" fmla="*/ 1248752 w 1248752"/>
                    <a:gd name="connsiteY2" fmla="*/ 0 h 315614"/>
                    <a:gd name="connsiteX3" fmla="*/ 1248752 w 1248752"/>
                    <a:gd name="connsiteY3" fmla="*/ 315614 h 315614"/>
                    <a:gd name="connsiteX4" fmla="*/ 636862 w 1248752"/>
                    <a:gd name="connsiteY4" fmla="*/ 315614 h 315614"/>
                    <a:gd name="connsiteX5" fmla="*/ 0 w 1248752"/>
                    <a:gd name="connsiteY5" fmla="*/ 315614 h 315614"/>
                    <a:gd name="connsiteX6" fmla="*/ 0 w 1248752"/>
                    <a:gd name="connsiteY6" fmla="*/ 0 h 315614"/>
                    <a:gd name="connsiteX0" fmla="*/ 0 w 1248752"/>
                    <a:gd name="connsiteY0" fmla="*/ 0 h 315614"/>
                    <a:gd name="connsiteX1" fmla="*/ 611887 w 1248752"/>
                    <a:gd name="connsiteY1" fmla="*/ 0 h 315614"/>
                    <a:gd name="connsiteX2" fmla="*/ 1248752 w 1248752"/>
                    <a:gd name="connsiteY2" fmla="*/ 0 h 315614"/>
                    <a:gd name="connsiteX3" fmla="*/ 1248752 w 1248752"/>
                    <a:gd name="connsiteY3" fmla="*/ 315614 h 315614"/>
                    <a:gd name="connsiteX4" fmla="*/ 624376 w 1248752"/>
                    <a:gd name="connsiteY4" fmla="*/ 315614 h 315614"/>
                    <a:gd name="connsiteX5" fmla="*/ 0 w 1248752"/>
                    <a:gd name="connsiteY5" fmla="*/ 315614 h 315614"/>
                    <a:gd name="connsiteX6" fmla="*/ 0 w 1248752"/>
                    <a:gd name="connsiteY6" fmla="*/ 0 h 3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752" h="315614" fill="none" extrusionOk="0">
                      <a:moveTo>
                        <a:pt x="0" y="0"/>
                      </a:moveTo>
                      <a:cubicBezTo>
                        <a:pt x="203021" y="6485"/>
                        <a:pt x="493382" y="18846"/>
                        <a:pt x="611887" y="0"/>
                      </a:cubicBezTo>
                      <a:cubicBezTo>
                        <a:pt x="731385" y="-57509"/>
                        <a:pt x="1130421" y="15761"/>
                        <a:pt x="1248752" y="0"/>
                      </a:cubicBezTo>
                      <a:cubicBezTo>
                        <a:pt x="1272560" y="97842"/>
                        <a:pt x="1243588" y="223449"/>
                        <a:pt x="1248752" y="315614"/>
                      </a:cubicBezTo>
                      <a:cubicBezTo>
                        <a:pt x="1086160" y="256009"/>
                        <a:pt x="773475" y="270599"/>
                        <a:pt x="624376" y="315614"/>
                      </a:cubicBezTo>
                      <a:cubicBezTo>
                        <a:pt x="516883" y="353482"/>
                        <a:pt x="151192" y="321264"/>
                        <a:pt x="0" y="315614"/>
                      </a:cubicBezTo>
                      <a:cubicBezTo>
                        <a:pt x="-32972" y="208707"/>
                        <a:pt x="9711" y="136110"/>
                        <a:pt x="0" y="0"/>
                      </a:cubicBezTo>
                      <a:close/>
                    </a:path>
                    <a:path w="1248752" h="315614" stroke="0" extrusionOk="0">
                      <a:moveTo>
                        <a:pt x="0" y="0"/>
                      </a:moveTo>
                      <a:cubicBezTo>
                        <a:pt x="74131" y="-43371"/>
                        <a:pt x="380628" y="-60200"/>
                        <a:pt x="586912" y="0"/>
                      </a:cubicBezTo>
                      <a:cubicBezTo>
                        <a:pt x="799342" y="-5786"/>
                        <a:pt x="1123279" y="-13581"/>
                        <a:pt x="1248752" y="0"/>
                      </a:cubicBezTo>
                      <a:cubicBezTo>
                        <a:pt x="1240411" y="139222"/>
                        <a:pt x="1275433" y="189454"/>
                        <a:pt x="1248752" y="315614"/>
                      </a:cubicBezTo>
                      <a:cubicBezTo>
                        <a:pt x="1117459" y="323938"/>
                        <a:pt x="907491" y="297033"/>
                        <a:pt x="636862" y="315614"/>
                      </a:cubicBezTo>
                      <a:cubicBezTo>
                        <a:pt x="407624" y="267646"/>
                        <a:pt x="219056" y="266710"/>
                        <a:pt x="0" y="315614"/>
                      </a:cubicBezTo>
                      <a:cubicBezTo>
                        <a:pt x="-29034" y="215518"/>
                        <a:pt x="-28497" y="70992"/>
                        <a:pt x="0" y="0"/>
                      </a:cubicBezTo>
                      <a:close/>
                    </a:path>
                    <a:path w="1248752" h="315614" fill="none" stroke="0" extrusionOk="0">
                      <a:moveTo>
                        <a:pt x="0" y="0"/>
                      </a:moveTo>
                      <a:cubicBezTo>
                        <a:pt x="230568" y="18579"/>
                        <a:pt x="483927" y="21163"/>
                        <a:pt x="611887" y="0"/>
                      </a:cubicBezTo>
                      <a:cubicBezTo>
                        <a:pt x="740658" y="-32597"/>
                        <a:pt x="1139193" y="6833"/>
                        <a:pt x="1248752" y="0"/>
                      </a:cubicBezTo>
                      <a:cubicBezTo>
                        <a:pt x="1236397" y="91017"/>
                        <a:pt x="1230472" y="239072"/>
                        <a:pt x="1248752" y="315614"/>
                      </a:cubicBezTo>
                      <a:cubicBezTo>
                        <a:pt x="1084413" y="313619"/>
                        <a:pt x="784278" y="313763"/>
                        <a:pt x="624376" y="315614"/>
                      </a:cubicBezTo>
                      <a:cubicBezTo>
                        <a:pt x="487554" y="367483"/>
                        <a:pt x="191078" y="378416"/>
                        <a:pt x="0" y="315614"/>
                      </a:cubicBezTo>
                      <a:cubicBezTo>
                        <a:pt x="-481" y="237252"/>
                        <a:pt x="15108" y="130642"/>
                        <a:pt x="0" y="0"/>
                      </a:cubicBezTo>
                      <a:close/>
                    </a:path>
                    <a:path w="1248752" h="315614" fill="none" stroke="0" extrusionOk="0">
                      <a:moveTo>
                        <a:pt x="0" y="0"/>
                      </a:moveTo>
                      <a:cubicBezTo>
                        <a:pt x="225323" y="7229"/>
                        <a:pt x="504722" y="35064"/>
                        <a:pt x="611887" y="0"/>
                      </a:cubicBezTo>
                      <a:cubicBezTo>
                        <a:pt x="737782" y="-41656"/>
                        <a:pt x="1104201" y="7759"/>
                        <a:pt x="1248752" y="0"/>
                      </a:cubicBezTo>
                      <a:cubicBezTo>
                        <a:pt x="1261499" y="92888"/>
                        <a:pt x="1239798" y="234202"/>
                        <a:pt x="1248752" y="315614"/>
                      </a:cubicBezTo>
                      <a:cubicBezTo>
                        <a:pt x="1095946" y="280891"/>
                        <a:pt x="758643" y="275028"/>
                        <a:pt x="624376" y="315614"/>
                      </a:cubicBezTo>
                      <a:cubicBezTo>
                        <a:pt x="494893" y="363841"/>
                        <a:pt x="173314" y="335239"/>
                        <a:pt x="0" y="315614"/>
                      </a:cubicBezTo>
                      <a:cubicBezTo>
                        <a:pt x="-13300" y="216613"/>
                        <a:pt x="11573" y="134785"/>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601351249">
                        <a:custGeom>
                          <a:avLst/>
                          <a:gdLst>
                            <a:gd name="connsiteX0" fmla="*/ 0 w 575448"/>
                            <a:gd name="connsiteY0" fmla="*/ 0 h 165432"/>
                            <a:gd name="connsiteX1" fmla="*/ 281969 w 575448"/>
                            <a:gd name="connsiteY1" fmla="*/ 0 h 165432"/>
                            <a:gd name="connsiteX2" fmla="*/ 575448 w 575448"/>
                            <a:gd name="connsiteY2" fmla="*/ 0 h 165432"/>
                            <a:gd name="connsiteX3" fmla="*/ 575448 w 575448"/>
                            <a:gd name="connsiteY3" fmla="*/ 165432 h 165432"/>
                            <a:gd name="connsiteX4" fmla="*/ 287724 w 575448"/>
                            <a:gd name="connsiteY4" fmla="*/ 165432 h 165432"/>
                            <a:gd name="connsiteX5" fmla="*/ 0 w 575448"/>
                            <a:gd name="connsiteY5" fmla="*/ 165432 h 165432"/>
                            <a:gd name="connsiteX6" fmla="*/ 0 w 575448"/>
                            <a:gd name="connsiteY6" fmla="*/ 0 h 165432"/>
                            <a:gd name="connsiteX0" fmla="*/ 0 w 575448"/>
                            <a:gd name="connsiteY0" fmla="*/ 0 h 165432"/>
                            <a:gd name="connsiteX1" fmla="*/ 270460 w 575448"/>
                            <a:gd name="connsiteY1" fmla="*/ 0 h 165432"/>
                            <a:gd name="connsiteX2" fmla="*/ 575448 w 575448"/>
                            <a:gd name="connsiteY2" fmla="*/ 0 h 165432"/>
                            <a:gd name="connsiteX3" fmla="*/ 575448 w 575448"/>
                            <a:gd name="connsiteY3" fmla="*/ 165432 h 165432"/>
                            <a:gd name="connsiteX4" fmla="*/ 293478 w 575448"/>
                            <a:gd name="connsiteY4" fmla="*/ 165432 h 165432"/>
                            <a:gd name="connsiteX5" fmla="*/ 0 w 575448"/>
                            <a:gd name="connsiteY5" fmla="*/ 165432 h 165432"/>
                            <a:gd name="connsiteX6" fmla="*/ 0 w 575448"/>
                            <a:gd name="connsiteY6" fmla="*/ 0 h 16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48" h="165432" fill="none" extrusionOk="0">
                              <a:moveTo>
                                <a:pt x="0" y="0"/>
                              </a:moveTo>
                              <a:cubicBezTo>
                                <a:pt x="104884" y="1576"/>
                                <a:pt x="226102" y="9032"/>
                                <a:pt x="281969" y="0"/>
                              </a:cubicBezTo>
                              <a:cubicBezTo>
                                <a:pt x="338866" y="-17068"/>
                                <a:pt x="518716" y="5184"/>
                                <a:pt x="575448" y="0"/>
                              </a:cubicBezTo>
                              <a:cubicBezTo>
                                <a:pt x="583831" y="50393"/>
                                <a:pt x="572619" y="122244"/>
                                <a:pt x="575448" y="165432"/>
                              </a:cubicBezTo>
                              <a:cubicBezTo>
                                <a:pt x="508152" y="146081"/>
                                <a:pt x="360722" y="152037"/>
                                <a:pt x="287724" y="165432"/>
                              </a:cubicBezTo>
                              <a:cubicBezTo>
                                <a:pt x="224897" y="179580"/>
                                <a:pt x="87151" y="167655"/>
                                <a:pt x="0" y="165432"/>
                              </a:cubicBezTo>
                              <a:cubicBezTo>
                                <a:pt x="-9365" y="114560"/>
                                <a:pt x="2524" y="77283"/>
                                <a:pt x="0" y="0"/>
                              </a:cubicBezTo>
                              <a:close/>
                            </a:path>
                            <a:path w="575448" h="165432" stroke="0" extrusionOk="0">
                              <a:moveTo>
                                <a:pt x="0" y="0"/>
                              </a:moveTo>
                              <a:cubicBezTo>
                                <a:pt x="51598" y="-6758"/>
                                <a:pt x="178531" y="-7792"/>
                                <a:pt x="270460" y="0"/>
                              </a:cubicBezTo>
                              <a:cubicBezTo>
                                <a:pt x="361262" y="-10284"/>
                                <a:pt x="499975" y="-4154"/>
                                <a:pt x="575448" y="0"/>
                              </a:cubicBezTo>
                              <a:cubicBezTo>
                                <a:pt x="571720" y="67566"/>
                                <a:pt x="582918" y="98616"/>
                                <a:pt x="575448" y="165432"/>
                              </a:cubicBezTo>
                              <a:cubicBezTo>
                                <a:pt x="508739" y="169449"/>
                                <a:pt x="406421" y="168598"/>
                                <a:pt x="293478" y="165432"/>
                              </a:cubicBezTo>
                              <a:cubicBezTo>
                                <a:pt x="183228" y="158383"/>
                                <a:pt x="109375" y="150637"/>
                                <a:pt x="0" y="165432"/>
                              </a:cubicBezTo>
                              <a:cubicBezTo>
                                <a:pt x="-7565" y="115639"/>
                                <a:pt x="-8141" y="38275"/>
                                <a:pt x="0" y="0"/>
                              </a:cubicBezTo>
                              <a:close/>
                            </a:path>
                            <a:path w="575448" h="165432" fill="none" stroke="0" extrusionOk="0">
                              <a:moveTo>
                                <a:pt x="0" y="0"/>
                              </a:moveTo>
                              <a:cubicBezTo>
                                <a:pt x="110801" y="8094"/>
                                <a:pt x="230460" y="16279"/>
                                <a:pt x="281969" y="0"/>
                              </a:cubicBezTo>
                              <a:cubicBezTo>
                                <a:pt x="340905" y="-9470"/>
                                <a:pt x="511695" y="-1322"/>
                                <a:pt x="575448" y="0"/>
                              </a:cubicBezTo>
                              <a:cubicBezTo>
                                <a:pt x="570715" y="44804"/>
                                <a:pt x="570085" y="130013"/>
                                <a:pt x="575448" y="165432"/>
                              </a:cubicBezTo>
                              <a:cubicBezTo>
                                <a:pt x="509128" y="162047"/>
                                <a:pt x="353574" y="150227"/>
                                <a:pt x="287724" y="165432"/>
                              </a:cubicBezTo>
                              <a:cubicBezTo>
                                <a:pt x="221040" y="200200"/>
                                <a:pt x="96248" y="177801"/>
                                <a:pt x="0" y="165432"/>
                              </a:cubicBezTo>
                              <a:cubicBezTo>
                                <a:pt x="5939" y="117051"/>
                                <a:pt x="4875" y="728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8">
                  <a:extLst>
                    <a:ext uri="{FF2B5EF4-FFF2-40B4-BE49-F238E27FC236}">
                      <a16:creationId xmlns:a16="http://schemas.microsoft.com/office/drawing/2014/main" id="{14589FB6-C62D-4B24-5094-5089254CEFA5}"/>
                    </a:ext>
                  </a:extLst>
                </p:cNvPr>
                <p:cNvSpPr/>
                <p:nvPr/>
              </p:nvSpPr>
              <p:spPr>
                <a:xfrm>
                  <a:off x="1053398" y="3605485"/>
                  <a:ext cx="1072129" cy="451783"/>
                </a:xfrm>
                <a:custGeom>
                  <a:avLst/>
                  <a:gdLst>
                    <a:gd name="connsiteX0" fmla="*/ 0 w 1072129"/>
                    <a:gd name="connsiteY0" fmla="*/ 0 h 451783"/>
                    <a:gd name="connsiteX1" fmla="*/ 525341 w 1072129"/>
                    <a:gd name="connsiteY1" fmla="*/ 0 h 451783"/>
                    <a:gd name="connsiteX2" fmla="*/ 1072129 w 1072129"/>
                    <a:gd name="connsiteY2" fmla="*/ 0 h 451783"/>
                    <a:gd name="connsiteX3" fmla="*/ 1072129 w 1072129"/>
                    <a:gd name="connsiteY3" fmla="*/ 451783 h 451783"/>
                    <a:gd name="connsiteX4" fmla="*/ 536063 w 1072129"/>
                    <a:gd name="connsiteY4" fmla="*/ 451783 h 451783"/>
                    <a:gd name="connsiteX5" fmla="*/ 0 w 1072129"/>
                    <a:gd name="connsiteY5" fmla="*/ 451783 h 451783"/>
                    <a:gd name="connsiteX6" fmla="*/ 0 w 1072129"/>
                    <a:gd name="connsiteY6" fmla="*/ 0 h 451783"/>
                    <a:gd name="connsiteX0" fmla="*/ 0 w 1072129"/>
                    <a:gd name="connsiteY0" fmla="*/ 0 h 451783"/>
                    <a:gd name="connsiteX1" fmla="*/ 503898 w 1072129"/>
                    <a:gd name="connsiteY1" fmla="*/ 0 h 451783"/>
                    <a:gd name="connsiteX2" fmla="*/ 1072129 w 1072129"/>
                    <a:gd name="connsiteY2" fmla="*/ 0 h 451783"/>
                    <a:gd name="connsiteX3" fmla="*/ 1072129 w 1072129"/>
                    <a:gd name="connsiteY3" fmla="*/ 451783 h 451783"/>
                    <a:gd name="connsiteX4" fmla="*/ 546785 w 1072129"/>
                    <a:gd name="connsiteY4" fmla="*/ 451783 h 451783"/>
                    <a:gd name="connsiteX5" fmla="*/ 0 w 1072129"/>
                    <a:gd name="connsiteY5" fmla="*/ 451783 h 451783"/>
                    <a:gd name="connsiteX6" fmla="*/ 0 w 1072129"/>
                    <a:gd name="connsiteY6" fmla="*/ 0 h 451783"/>
                    <a:gd name="connsiteX0" fmla="*/ 0 w 1072129"/>
                    <a:gd name="connsiteY0" fmla="*/ 0 h 451783"/>
                    <a:gd name="connsiteX1" fmla="*/ 525341 w 1072129"/>
                    <a:gd name="connsiteY1" fmla="*/ 0 h 451783"/>
                    <a:gd name="connsiteX2" fmla="*/ 1072129 w 1072129"/>
                    <a:gd name="connsiteY2" fmla="*/ 0 h 451783"/>
                    <a:gd name="connsiteX3" fmla="*/ 1072129 w 1072129"/>
                    <a:gd name="connsiteY3" fmla="*/ 451783 h 451783"/>
                    <a:gd name="connsiteX4" fmla="*/ 536063 w 1072129"/>
                    <a:gd name="connsiteY4" fmla="*/ 451783 h 451783"/>
                    <a:gd name="connsiteX5" fmla="*/ 0 w 1072129"/>
                    <a:gd name="connsiteY5" fmla="*/ 451783 h 451783"/>
                    <a:gd name="connsiteX6" fmla="*/ 0 w 1072129"/>
                    <a:gd name="connsiteY6" fmla="*/ 0 h 45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129" h="451783" fill="none" extrusionOk="0">
                      <a:moveTo>
                        <a:pt x="0" y="0"/>
                      </a:moveTo>
                      <a:cubicBezTo>
                        <a:pt x="79170" y="27475"/>
                        <a:pt x="393811" y="34175"/>
                        <a:pt x="525341" y="0"/>
                      </a:cubicBezTo>
                      <a:cubicBezTo>
                        <a:pt x="669021" y="-57754"/>
                        <a:pt x="930705" y="30604"/>
                        <a:pt x="1072129" y="0"/>
                      </a:cubicBezTo>
                      <a:cubicBezTo>
                        <a:pt x="1103150" y="154253"/>
                        <a:pt x="1093906" y="314230"/>
                        <a:pt x="1072129" y="451783"/>
                      </a:cubicBezTo>
                      <a:cubicBezTo>
                        <a:pt x="942827" y="435042"/>
                        <a:pt x="679075" y="445949"/>
                        <a:pt x="536063" y="451783"/>
                      </a:cubicBezTo>
                      <a:cubicBezTo>
                        <a:pt x="405044" y="437860"/>
                        <a:pt x="110652" y="436912"/>
                        <a:pt x="0" y="451783"/>
                      </a:cubicBezTo>
                      <a:cubicBezTo>
                        <a:pt x="-25545" y="221432"/>
                        <a:pt x="11853" y="81300"/>
                        <a:pt x="0" y="0"/>
                      </a:cubicBezTo>
                      <a:close/>
                    </a:path>
                    <a:path w="1072129" h="451783" stroke="0" extrusionOk="0">
                      <a:moveTo>
                        <a:pt x="0" y="0"/>
                      </a:moveTo>
                      <a:cubicBezTo>
                        <a:pt x="105882" y="-5503"/>
                        <a:pt x="353617" y="-18734"/>
                        <a:pt x="503898" y="0"/>
                      </a:cubicBezTo>
                      <a:cubicBezTo>
                        <a:pt x="696554" y="20437"/>
                        <a:pt x="956681" y="22032"/>
                        <a:pt x="1072129" y="0"/>
                      </a:cubicBezTo>
                      <a:cubicBezTo>
                        <a:pt x="1091181" y="209433"/>
                        <a:pt x="1096068" y="267134"/>
                        <a:pt x="1072129" y="451783"/>
                      </a:cubicBezTo>
                      <a:cubicBezTo>
                        <a:pt x="1032562" y="441865"/>
                        <a:pt x="843530" y="390401"/>
                        <a:pt x="546785" y="451783"/>
                      </a:cubicBezTo>
                      <a:cubicBezTo>
                        <a:pt x="311549" y="423110"/>
                        <a:pt x="127071" y="445738"/>
                        <a:pt x="0" y="451783"/>
                      </a:cubicBezTo>
                      <a:cubicBezTo>
                        <a:pt x="-24253" y="269645"/>
                        <a:pt x="-55964" y="159696"/>
                        <a:pt x="0" y="0"/>
                      </a:cubicBezTo>
                      <a:close/>
                    </a:path>
                    <a:path w="1072129" h="451783" fill="none" stroke="0" extrusionOk="0">
                      <a:moveTo>
                        <a:pt x="0" y="0"/>
                      </a:moveTo>
                      <a:cubicBezTo>
                        <a:pt x="103760" y="44492"/>
                        <a:pt x="361345" y="16361"/>
                        <a:pt x="525341" y="0"/>
                      </a:cubicBezTo>
                      <a:cubicBezTo>
                        <a:pt x="681376" y="-58561"/>
                        <a:pt x="884754" y="9832"/>
                        <a:pt x="1072129" y="0"/>
                      </a:cubicBezTo>
                      <a:cubicBezTo>
                        <a:pt x="1058223" y="158213"/>
                        <a:pt x="1070899" y="319129"/>
                        <a:pt x="1072129" y="451783"/>
                      </a:cubicBezTo>
                      <a:cubicBezTo>
                        <a:pt x="927050" y="463213"/>
                        <a:pt x="679008" y="474006"/>
                        <a:pt x="536063" y="451783"/>
                      </a:cubicBezTo>
                      <a:cubicBezTo>
                        <a:pt x="393454" y="416132"/>
                        <a:pt x="138356" y="450831"/>
                        <a:pt x="0" y="451783"/>
                      </a:cubicBezTo>
                      <a:cubicBezTo>
                        <a:pt x="7511" y="250968"/>
                        <a:pt x="16995" y="80322"/>
                        <a:pt x="0" y="0"/>
                      </a:cubicBezTo>
                      <a:close/>
                    </a:path>
                    <a:path w="1072129" h="451783" fill="none" stroke="0" extrusionOk="0">
                      <a:moveTo>
                        <a:pt x="0" y="0"/>
                      </a:moveTo>
                      <a:cubicBezTo>
                        <a:pt x="104097" y="32304"/>
                        <a:pt x="389956" y="38409"/>
                        <a:pt x="525341" y="0"/>
                      </a:cubicBezTo>
                      <a:cubicBezTo>
                        <a:pt x="674837" y="-58297"/>
                        <a:pt x="885070" y="14465"/>
                        <a:pt x="1072129" y="0"/>
                      </a:cubicBezTo>
                      <a:cubicBezTo>
                        <a:pt x="1066159" y="138542"/>
                        <a:pt x="1079727" y="328530"/>
                        <a:pt x="1072129" y="451783"/>
                      </a:cubicBezTo>
                      <a:cubicBezTo>
                        <a:pt x="938172" y="456615"/>
                        <a:pt x="662837" y="448798"/>
                        <a:pt x="536063" y="451783"/>
                      </a:cubicBezTo>
                      <a:cubicBezTo>
                        <a:pt x="390161" y="454250"/>
                        <a:pt x="116486" y="449228"/>
                        <a:pt x="0" y="451783"/>
                      </a:cubicBezTo>
                      <a:cubicBezTo>
                        <a:pt x="78" y="231309"/>
                        <a:pt x="14930" y="79719"/>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601351249">
                        <a:custGeom>
                          <a:avLst/>
                          <a:gdLst>
                            <a:gd name="connsiteX0" fmla="*/ 0 w 494057"/>
                            <a:gd name="connsiteY0" fmla="*/ 0 h 236807"/>
                            <a:gd name="connsiteX1" fmla="*/ 242087 w 494057"/>
                            <a:gd name="connsiteY1" fmla="*/ 0 h 236807"/>
                            <a:gd name="connsiteX2" fmla="*/ 494057 w 494057"/>
                            <a:gd name="connsiteY2" fmla="*/ 0 h 236807"/>
                            <a:gd name="connsiteX3" fmla="*/ 494057 w 494057"/>
                            <a:gd name="connsiteY3" fmla="*/ 236807 h 236807"/>
                            <a:gd name="connsiteX4" fmla="*/ 247028 w 494057"/>
                            <a:gd name="connsiteY4" fmla="*/ 236807 h 236807"/>
                            <a:gd name="connsiteX5" fmla="*/ 0 w 494057"/>
                            <a:gd name="connsiteY5" fmla="*/ 236807 h 236807"/>
                            <a:gd name="connsiteX6" fmla="*/ 0 w 494057"/>
                            <a:gd name="connsiteY6" fmla="*/ 0 h 236807"/>
                            <a:gd name="connsiteX0" fmla="*/ 0 w 494057"/>
                            <a:gd name="connsiteY0" fmla="*/ 0 h 236807"/>
                            <a:gd name="connsiteX1" fmla="*/ 232206 w 494057"/>
                            <a:gd name="connsiteY1" fmla="*/ 0 h 236807"/>
                            <a:gd name="connsiteX2" fmla="*/ 494057 w 494057"/>
                            <a:gd name="connsiteY2" fmla="*/ 0 h 236807"/>
                            <a:gd name="connsiteX3" fmla="*/ 494057 w 494057"/>
                            <a:gd name="connsiteY3" fmla="*/ 236807 h 236807"/>
                            <a:gd name="connsiteX4" fmla="*/ 251969 w 494057"/>
                            <a:gd name="connsiteY4" fmla="*/ 236807 h 236807"/>
                            <a:gd name="connsiteX5" fmla="*/ 0 w 494057"/>
                            <a:gd name="connsiteY5" fmla="*/ 236807 h 236807"/>
                            <a:gd name="connsiteX6" fmla="*/ 0 w 494057"/>
                            <a:gd name="connsiteY6" fmla="*/ 0 h 23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057" h="236807" fill="none" extrusionOk="0">
                              <a:moveTo>
                                <a:pt x="0" y="0"/>
                              </a:moveTo>
                              <a:cubicBezTo>
                                <a:pt x="50221" y="12190"/>
                                <a:pt x="175255" y="13725"/>
                                <a:pt x="242087" y="0"/>
                              </a:cubicBezTo>
                              <a:cubicBezTo>
                                <a:pt x="309274" y="-23294"/>
                                <a:pt x="424148" y="9424"/>
                                <a:pt x="494057" y="0"/>
                              </a:cubicBezTo>
                              <a:cubicBezTo>
                                <a:pt x="498356" y="77408"/>
                                <a:pt x="503647" y="169783"/>
                                <a:pt x="494057" y="236807"/>
                              </a:cubicBezTo>
                              <a:cubicBezTo>
                                <a:pt x="439928" y="236536"/>
                                <a:pt x="316999" y="243422"/>
                                <a:pt x="247028" y="236807"/>
                              </a:cubicBezTo>
                              <a:cubicBezTo>
                                <a:pt x="176067" y="224969"/>
                                <a:pt x="59849" y="228638"/>
                                <a:pt x="0" y="236807"/>
                              </a:cubicBezTo>
                              <a:cubicBezTo>
                                <a:pt x="-4363" y="122630"/>
                                <a:pt x="1768" y="53859"/>
                                <a:pt x="0" y="0"/>
                              </a:cubicBezTo>
                              <a:close/>
                            </a:path>
                            <a:path w="494057" h="236807" stroke="0" extrusionOk="0">
                              <a:moveTo>
                                <a:pt x="0" y="0"/>
                              </a:moveTo>
                              <a:cubicBezTo>
                                <a:pt x="51654" y="-263"/>
                                <a:pt x="164822" y="4367"/>
                                <a:pt x="232206" y="0"/>
                              </a:cubicBezTo>
                              <a:cubicBezTo>
                                <a:pt x="310243" y="-275"/>
                                <a:pt x="436758" y="12237"/>
                                <a:pt x="494057" y="0"/>
                              </a:cubicBezTo>
                              <a:cubicBezTo>
                                <a:pt x="502978" y="103155"/>
                                <a:pt x="503016" y="139726"/>
                                <a:pt x="494057" y="236807"/>
                              </a:cubicBezTo>
                              <a:cubicBezTo>
                                <a:pt x="457359" y="230578"/>
                                <a:pt x="378021" y="216361"/>
                                <a:pt x="251969" y="236807"/>
                              </a:cubicBezTo>
                              <a:cubicBezTo>
                                <a:pt x="140757" y="232804"/>
                                <a:pt x="61145" y="236966"/>
                                <a:pt x="0" y="236807"/>
                              </a:cubicBezTo>
                              <a:cubicBezTo>
                                <a:pt x="-8493" y="142571"/>
                                <a:pt x="-18941" y="85166"/>
                                <a:pt x="0" y="0"/>
                              </a:cubicBezTo>
                              <a:close/>
                            </a:path>
                            <a:path w="494057" h="236807" fill="none" stroke="0" extrusionOk="0">
                              <a:moveTo>
                                <a:pt x="0" y="0"/>
                              </a:moveTo>
                              <a:cubicBezTo>
                                <a:pt x="51625" y="21944"/>
                                <a:pt x="174430" y="14081"/>
                                <a:pt x="242087" y="0"/>
                              </a:cubicBezTo>
                              <a:cubicBezTo>
                                <a:pt x="313530" y="-22009"/>
                                <a:pt x="402580" y="3257"/>
                                <a:pt x="494057" y="0"/>
                              </a:cubicBezTo>
                              <a:cubicBezTo>
                                <a:pt x="490734" y="73600"/>
                                <a:pt x="500155" y="177512"/>
                                <a:pt x="494057" y="236807"/>
                              </a:cubicBezTo>
                              <a:cubicBezTo>
                                <a:pt x="439137" y="239831"/>
                                <a:pt x="310026" y="243235"/>
                                <a:pt x="247028" y="236807"/>
                              </a:cubicBezTo>
                              <a:cubicBezTo>
                                <a:pt x="175890" y="229427"/>
                                <a:pt x="65086" y="232977"/>
                                <a:pt x="0" y="236807"/>
                              </a:cubicBezTo>
                              <a:cubicBezTo>
                                <a:pt x="5728" y="128859"/>
                                <a:pt x="5329" y="4734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9">
                  <a:extLst>
                    <a:ext uri="{FF2B5EF4-FFF2-40B4-BE49-F238E27FC236}">
                      <a16:creationId xmlns:a16="http://schemas.microsoft.com/office/drawing/2014/main" id="{72B3E015-DC19-3D60-4E49-13E1BDFC3534}"/>
                    </a:ext>
                  </a:extLst>
                </p:cNvPr>
                <p:cNvSpPr/>
                <p:nvPr/>
              </p:nvSpPr>
              <p:spPr>
                <a:xfrm>
                  <a:off x="983253" y="5318619"/>
                  <a:ext cx="1202830" cy="234394"/>
                </a:xfrm>
                <a:custGeom>
                  <a:avLst/>
                  <a:gdLst>
                    <a:gd name="connsiteX0" fmla="*/ 0 w 1202830"/>
                    <a:gd name="connsiteY0" fmla="*/ 0 h 234394"/>
                    <a:gd name="connsiteX1" fmla="*/ 589385 w 1202830"/>
                    <a:gd name="connsiteY1" fmla="*/ 0 h 234394"/>
                    <a:gd name="connsiteX2" fmla="*/ 1202830 w 1202830"/>
                    <a:gd name="connsiteY2" fmla="*/ 0 h 234394"/>
                    <a:gd name="connsiteX3" fmla="*/ 1202830 w 1202830"/>
                    <a:gd name="connsiteY3" fmla="*/ 234394 h 234394"/>
                    <a:gd name="connsiteX4" fmla="*/ 601413 w 1202830"/>
                    <a:gd name="connsiteY4" fmla="*/ 234394 h 234394"/>
                    <a:gd name="connsiteX5" fmla="*/ 0 w 1202830"/>
                    <a:gd name="connsiteY5" fmla="*/ 234394 h 234394"/>
                    <a:gd name="connsiteX6" fmla="*/ 0 w 1202830"/>
                    <a:gd name="connsiteY6" fmla="*/ 0 h 234394"/>
                    <a:gd name="connsiteX0" fmla="*/ 0 w 1202830"/>
                    <a:gd name="connsiteY0" fmla="*/ 0 h 234394"/>
                    <a:gd name="connsiteX1" fmla="*/ 565328 w 1202830"/>
                    <a:gd name="connsiteY1" fmla="*/ 0 h 234394"/>
                    <a:gd name="connsiteX2" fmla="*/ 1202830 w 1202830"/>
                    <a:gd name="connsiteY2" fmla="*/ 0 h 234394"/>
                    <a:gd name="connsiteX3" fmla="*/ 1202830 w 1202830"/>
                    <a:gd name="connsiteY3" fmla="*/ 234394 h 234394"/>
                    <a:gd name="connsiteX4" fmla="*/ 613442 w 1202830"/>
                    <a:gd name="connsiteY4" fmla="*/ 234394 h 234394"/>
                    <a:gd name="connsiteX5" fmla="*/ 0 w 1202830"/>
                    <a:gd name="connsiteY5" fmla="*/ 234394 h 234394"/>
                    <a:gd name="connsiteX6" fmla="*/ 0 w 1202830"/>
                    <a:gd name="connsiteY6" fmla="*/ 0 h 234394"/>
                    <a:gd name="connsiteX0" fmla="*/ 0 w 1202830"/>
                    <a:gd name="connsiteY0" fmla="*/ 0 h 234394"/>
                    <a:gd name="connsiteX1" fmla="*/ 589385 w 1202830"/>
                    <a:gd name="connsiteY1" fmla="*/ 0 h 234394"/>
                    <a:gd name="connsiteX2" fmla="*/ 1202830 w 1202830"/>
                    <a:gd name="connsiteY2" fmla="*/ 0 h 234394"/>
                    <a:gd name="connsiteX3" fmla="*/ 1202830 w 1202830"/>
                    <a:gd name="connsiteY3" fmla="*/ 234394 h 234394"/>
                    <a:gd name="connsiteX4" fmla="*/ 601413 w 1202830"/>
                    <a:gd name="connsiteY4" fmla="*/ 234394 h 234394"/>
                    <a:gd name="connsiteX5" fmla="*/ 0 w 1202830"/>
                    <a:gd name="connsiteY5" fmla="*/ 234394 h 234394"/>
                    <a:gd name="connsiteX6" fmla="*/ 0 w 1202830"/>
                    <a:gd name="connsiteY6" fmla="*/ 0 h 2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830" h="234394" fill="none" extrusionOk="0">
                      <a:moveTo>
                        <a:pt x="0" y="0"/>
                      </a:moveTo>
                      <a:cubicBezTo>
                        <a:pt x="160461" y="-15092"/>
                        <a:pt x="491284" y="37820"/>
                        <a:pt x="589385" y="0"/>
                      </a:cubicBezTo>
                      <a:cubicBezTo>
                        <a:pt x="713796" y="-52041"/>
                        <a:pt x="1107746" y="35028"/>
                        <a:pt x="1202830" y="0"/>
                      </a:cubicBezTo>
                      <a:cubicBezTo>
                        <a:pt x="1228095" y="96749"/>
                        <a:pt x="1208746" y="148201"/>
                        <a:pt x="1202830" y="234394"/>
                      </a:cubicBezTo>
                      <a:cubicBezTo>
                        <a:pt x="966880" y="223444"/>
                        <a:pt x="885198" y="195851"/>
                        <a:pt x="601413" y="234394"/>
                      </a:cubicBezTo>
                      <a:cubicBezTo>
                        <a:pt x="346837" y="273344"/>
                        <a:pt x="216922" y="208799"/>
                        <a:pt x="0" y="234394"/>
                      </a:cubicBezTo>
                      <a:cubicBezTo>
                        <a:pt x="6191" y="122519"/>
                        <a:pt x="9661" y="95779"/>
                        <a:pt x="0" y="0"/>
                      </a:cubicBezTo>
                      <a:close/>
                    </a:path>
                    <a:path w="1202830" h="234394" stroke="0" extrusionOk="0">
                      <a:moveTo>
                        <a:pt x="0" y="0"/>
                      </a:moveTo>
                      <a:cubicBezTo>
                        <a:pt x="98740" y="-11019"/>
                        <a:pt x="433369" y="-19136"/>
                        <a:pt x="565328" y="0"/>
                      </a:cubicBezTo>
                      <a:cubicBezTo>
                        <a:pt x="712729" y="1295"/>
                        <a:pt x="1058903" y="-2553"/>
                        <a:pt x="1202830" y="0"/>
                      </a:cubicBezTo>
                      <a:cubicBezTo>
                        <a:pt x="1191671" y="99796"/>
                        <a:pt x="1205840" y="180815"/>
                        <a:pt x="1202830" y="234394"/>
                      </a:cubicBezTo>
                      <a:cubicBezTo>
                        <a:pt x="985911" y="243185"/>
                        <a:pt x="904286" y="212836"/>
                        <a:pt x="613442" y="234394"/>
                      </a:cubicBezTo>
                      <a:cubicBezTo>
                        <a:pt x="353442" y="208981"/>
                        <a:pt x="108139" y="240745"/>
                        <a:pt x="0" y="234394"/>
                      </a:cubicBezTo>
                      <a:cubicBezTo>
                        <a:pt x="-28435" y="111301"/>
                        <a:pt x="-11168" y="53170"/>
                        <a:pt x="0" y="0"/>
                      </a:cubicBezTo>
                      <a:close/>
                    </a:path>
                    <a:path w="1202830" h="234394" fill="none" stroke="0" extrusionOk="0">
                      <a:moveTo>
                        <a:pt x="0" y="0"/>
                      </a:moveTo>
                      <a:cubicBezTo>
                        <a:pt x="182625" y="-12930"/>
                        <a:pt x="435248" y="6018"/>
                        <a:pt x="589385" y="0"/>
                      </a:cubicBezTo>
                      <a:cubicBezTo>
                        <a:pt x="721363" y="-36394"/>
                        <a:pt x="1079935" y="4602"/>
                        <a:pt x="1202830" y="0"/>
                      </a:cubicBezTo>
                      <a:cubicBezTo>
                        <a:pt x="1197651" y="94755"/>
                        <a:pt x="1193460" y="153035"/>
                        <a:pt x="1202830" y="234394"/>
                      </a:cubicBezTo>
                      <a:cubicBezTo>
                        <a:pt x="950475" y="250699"/>
                        <a:pt x="882759" y="210932"/>
                        <a:pt x="601413" y="234394"/>
                      </a:cubicBezTo>
                      <a:cubicBezTo>
                        <a:pt x="319154" y="265007"/>
                        <a:pt x="232626" y="217939"/>
                        <a:pt x="0" y="234394"/>
                      </a:cubicBezTo>
                      <a:cubicBezTo>
                        <a:pt x="9162" y="128924"/>
                        <a:pt x="9487" y="98106"/>
                        <a:pt x="0" y="0"/>
                      </a:cubicBezTo>
                      <a:close/>
                    </a:path>
                    <a:path w="1202830" h="234394" fill="none" stroke="0" extrusionOk="0">
                      <a:moveTo>
                        <a:pt x="0" y="0"/>
                      </a:moveTo>
                      <a:cubicBezTo>
                        <a:pt x="165624" y="-12464"/>
                        <a:pt x="488340" y="47127"/>
                        <a:pt x="589385" y="0"/>
                      </a:cubicBezTo>
                      <a:cubicBezTo>
                        <a:pt x="720053" y="-42760"/>
                        <a:pt x="1069349" y="15124"/>
                        <a:pt x="1202830" y="0"/>
                      </a:cubicBezTo>
                      <a:cubicBezTo>
                        <a:pt x="1211940" y="90262"/>
                        <a:pt x="1202254" y="153189"/>
                        <a:pt x="1202830" y="234394"/>
                      </a:cubicBezTo>
                      <a:cubicBezTo>
                        <a:pt x="956320" y="246382"/>
                        <a:pt x="870803" y="189860"/>
                        <a:pt x="601413" y="234394"/>
                      </a:cubicBezTo>
                      <a:cubicBezTo>
                        <a:pt x="332329" y="288932"/>
                        <a:pt x="226022" y="211566"/>
                        <a:pt x="0" y="234394"/>
                      </a:cubicBezTo>
                      <a:cubicBezTo>
                        <a:pt x="10813" y="123341"/>
                        <a:pt x="10933" y="93871"/>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3601351249">
                        <a:custGeom>
                          <a:avLst/>
                          <a:gdLst>
                            <a:gd name="connsiteX0" fmla="*/ 0 w 554287"/>
                            <a:gd name="connsiteY0" fmla="*/ 0 h 122860"/>
                            <a:gd name="connsiteX1" fmla="*/ 271600 w 554287"/>
                            <a:gd name="connsiteY1" fmla="*/ 0 h 122860"/>
                            <a:gd name="connsiteX2" fmla="*/ 554287 w 554287"/>
                            <a:gd name="connsiteY2" fmla="*/ 0 h 122860"/>
                            <a:gd name="connsiteX3" fmla="*/ 554287 w 554287"/>
                            <a:gd name="connsiteY3" fmla="*/ 122860 h 122860"/>
                            <a:gd name="connsiteX4" fmla="*/ 277143 w 554287"/>
                            <a:gd name="connsiteY4" fmla="*/ 122860 h 122860"/>
                            <a:gd name="connsiteX5" fmla="*/ 0 w 554287"/>
                            <a:gd name="connsiteY5" fmla="*/ 122860 h 122860"/>
                            <a:gd name="connsiteX6" fmla="*/ 0 w 554287"/>
                            <a:gd name="connsiteY6" fmla="*/ 0 h 122860"/>
                            <a:gd name="connsiteX0" fmla="*/ 0 w 554287"/>
                            <a:gd name="connsiteY0" fmla="*/ 0 h 122860"/>
                            <a:gd name="connsiteX1" fmla="*/ 260514 w 554287"/>
                            <a:gd name="connsiteY1" fmla="*/ 0 h 122860"/>
                            <a:gd name="connsiteX2" fmla="*/ 554287 w 554287"/>
                            <a:gd name="connsiteY2" fmla="*/ 0 h 122860"/>
                            <a:gd name="connsiteX3" fmla="*/ 554287 w 554287"/>
                            <a:gd name="connsiteY3" fmla="*/ 122860 h 122860"/>
                            <a:gd name="connsiteX4" fmla="*/ 282686 w 554287"/>
                            <a:gd name="connsiteY4" fmla="*/ 122860 h 122860"/>
                            <a:gd name="connsiteX5" fmla="*/ 0 w 554287"/>
                            <a:gd name="connsiteY5" fmla="*/ 122860 h 122860"/>
                            <a:gd name="connsiteX6" fmla="*/ 0 w 554287"/>
                            <a:gd name="connsiteY6" fmla="*/ 0 h 1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87" h="122860" fill="none" extrusionOk="0">
                              <a:moveTo>
                                <a:pt x="0" y="0"/>
                              </a:moveTo>
                              <a:cubicBezTo>
                                <a:pt x="77228" y="-8439"/>
                                <a:pt x="217499" y="13835"/>
                                <a:pt x="271600" y="0"/>
                              </a:cubicBezTo>
                              <a:cubicBezTo>
                                <a:pt x="330435" y="-16532"/>
                                <a:pt x="503901" y="9185"/>
                                <a:pt x="554287" y="0"/>
                              </a:cubicBezTo>
                              <a:cubicBezTo>
                                <a:pt x="560977" y="49005"/>
                                <a:pt x="556884" y="79158"/>
                                <a:pt x="554287" y="122860"/>
                              </a:cubicBezTo>
                              <a:cubicBezTo>
                                <a:pt x="450863" y="125391"/>
                                <a:pt x="408849" y="104875"/>
                                <a:pt x="277143" y="122860"/>
                              </a:cubicBezTo>
                              <a:cubicBezTo>
                                <a:pt x="149577" y="138879"/>
                                <a:pt x="105684" y="109203"/>
                                <a:pt x="0" y="122860"/>
                              </a:cubicBezTo>
                              <a:cubicBezTo>
                                <a:pt x="3771" y="65033"/>
                                <a:pt x="3889" y="51918"/>
                                <a:pt x="0" y="0"/>
                              </a:cubicBezTo>
                              <a:close/>
                            </a:path>
                            <a:path w="554287" h="122860" stroke="0" extrusionOk="0">
                              <a:moveTo>
                                <a:pt x="0" y="0"/>
                              </a:moveTo>
                              <a:cubicBezTo>
                                <a:pt x="56962" y="4724"/>
                                <a:pt x="201483" y="3471"/>
                                <a:pt x="260514" y="0"/>
                              </a:cubicBezTo>
                              <a:cubicBezTo>
                                <a:pt x="325521" y="-2306"/>
                                <a:pt x="466213" y="2314"/>
                                <a:pt x="554287" y="0"/>
                              </a:cubicBezTo>
                              <a:cubicBezTo>
                                <a:pt x="549207" y="49391"/>
                                <a:pt x="552882" y="94378"/>
                                <a:pt x="554287" y="122860"/>
                              </a:cubicBezTo>
                              <a:cubicBezTo>
                                <a:pt x="447032" y="127061"/>
                                <a:pt x="411078" y="117739"/>
                                <a:pt x="282686" y="122860"/>
                              </a:cubicBezTo>
                              <a:cubicBezTo>
                                <a:pt x="160909" y="117243"/>
                                <a:pt x="56417" y="134655"/>
                                <a:pt x="0" y="122860"/>
                              </a:cubicBezTo>
                              <a:cubicBezTo>
                                <a:pt x="-9203" y="60133"/>
                                <a:pt x="-299" y="28903"/>
                                <a:pt x="0" y="0"/>
                              </a:cubicBezTo>
                              <a:close/>
                            </a:path>
                            <a:path w="554287" h="122860" fill="none" stroke="0" extrusionOk="0">
                              <a:moveTo>
                                <a:pt x="0" y="0"/>
                              </a:moveTo>
                              <a:cubicBezTo>
                                <a:pt x="90579" y="-9098"/>
                                <a:pt x="212677" y="11573"/>
                                <a:pt x="271600" y="0"/>
                              </a:cubicBezTo>
                              <a:cubicBezTo>
                                <a:pt x="332100" y="-13081"/>
                                <a:pt x="490660" y="-173"/>
                                <a:pt x="554287" y="0"/>
                              </a:cubicBezTo>
                              <a:cubicBezTo>
                                <a:pt x="553234" y="45635"/>
                                <a:pt x="552695" y="84402"/>
                                <a:pt x="554287" y="122860"/>
                              </a:cubicBezTo>
                              <a:cubicBezTo>
                                <a:pt x="446466" y="129301"/>
                                <a:pt x="403488" y="104559"/>
                                <a:pt x="277143" y="122860"/>
                              </a:cubicBezTo>
                              <a:cubicBezTo>
                                <a:pt x="145321" y="142560"/>
                                <a:pt x="107745" y="112866"/>
                                <a:pt x="0" y="122860"/>
                              </a:cubicBezTo>
                              <a:cubicBezTo>
                                <a:pt x="5664" y="65867"/>
                                <a:pt x="3823" y="5257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 name="Rectangle 30">
              <a:extLst>
                <a:ext uri="{FF2B5EF4-FFF2-40B4-BE49-F238E27FC236}">
                  <a16:creationId xmlns:a16="http://schemas.microsoft.com/office/drawing/2014/main" id="{072272E4-9F2E-0F54-3BB7-A73E3BEE4004}"/>
                </a:ext>
              </a:extLst>
            </p:cNvPr>
            <p:cNvSpPr/>
            <p:nvPr/>
          </p:nvSpPr>
          <p:spPr>
            <a:xfrm>
              <a:off x="5403727" y="2098045"/>
              <a:ext cx="1058034" cy="227632"/>
            </a:xfrm>
            <a:custGeom>
              <a:avLst/>
              <a:gdLst>
                <a:gd name="connsiteX0" fmla="*/ 0 w 1058034"/>
                <a:gd name="connsiteY0" fmla="*/ 0 h 227632"/>
                <a:gd name="connsiteX1" fmla="*/ 529016 w 1058034"/>
                <a:gd name="connsiteY1" fmla="*/ 0 h 227632"/>
                <a:gd name="connsiteX2" fmla="*/ 1058034 w 1058034"/>
                <a:gd name="connsiteY2" fmla="*/ 0 h 227632"/>
                <a:gd name="connsiteX3" fmla="*/ 1058034 w 1058034"/>
                <a:gd name="connsiteY3" fmla="*/ 227632 h 227632"/>
                <a:gd name="connsiteX4" fmla="*/ 529016 w 1058034"/>
                <a:gd name="connsiteY4" fmla="*/ 227632 h 227632"/>
                <a:gd name="connsiteX5" fmla="*/ 0 w 1058034"/>
                <a:gd name="connsiteY5" fmla="*/ 227632 h 227632"/>
                <a:gd name="connsiteX6" fmla="*/ 0 w 1058034"/>
                <a:gd name="connsiteY6" fmla="*/ 0 h 227632"/>
                <a:gd name="connsiteX0" fmla="*/ 0 w 1058034"/>
                <a:gd name="connsiteY0" fmla="*/ 0 h 227632"/>
                <a:gd name="connsiteX1" fmla="*/ 497275 w 1058034"/>
                <a:gd name="connsiteY1" fmla="*/ 0 h 227632"/>
                <a:gd name="connsiteX2" fmla="*/ 1058034 w 1058034"/>
                <a:gd name="connsiteY2" fmla="*/ 0 h 227632"/>
                <a:gd name="connsiteX3" fmla="*/ 1058034 w 1058034"/>
                <a:gd name="connsiteY3" fmla="*/ 227632 h 227632"/>
                <a:gd name="connsiteX4" fmla="*/ 529016 w 1058034"/>
                <a:gd name="connsiteY4" fmla="*/ 227632 h 227632"/>
                <a:gd name="connsiteX5" fmla="*/ 0 w 1058034"/>
                <a:gd name="connsiteY5" fmla="*/ 227632 h 227632"/>
                <a:gd name="connsiteX6" fmla="*/ 0 w 1058034"/>
                <a:gd name="connsiteY6" fmla="*/ 0 h 227632"/>
                <a:gd name="connsiteX0" fmla="*/ 0 w 1058034"/>
                <a:gd name="connsiteY0" fmla="*/ 0 h 227632"/>
                <a:gd name="connsiteX1" fmla="*/ 529016 w 1058034"/>
                <a:gd name="connsiteY1" fmla="*/ 0 h 227632"/>
                <a:gd name="connsiteX2" fmla="*/ 1058034 w 1058034"/>
                <a:gd name="connsiteY2" fmla="*/ 0 h 227632"/>
                <a:gd name="connsiteX3" fmla="*/ 1058034 w 1058034"/>
                <a:gd name="connsiteY3" fmla="*/ 227632 h 227632"/>
                <a:gd name="connsiteX4" fmla="*/ 529016 w 1058034"/>
                <a:gd name="connsiteY4" fmla="*/ 227632 h 227632"/>
                <a:gd name="connsiteX5" fmla="*/ 0 w 1058034"/>
                <a:gd name="connsiteY5" fmla="*/ 227632 h 227632"/>
                <a:gd name="connsiteX6" fmla="*/ 0 w 1058034"/>
                <a:gd name="connsiteY6" fmla="*/ 0 h 22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034" h="227632" fill="none" extrusionOk="0">
                  <a:moveTo>
                    <a:pt x="0" y="0"/>
                  </a:moveTo>
                  <a:cubicBezTo>
                    <a:pt x="246826" y="-12129"/>
                    <a:pt x="287853" y="-12311"/>
                    <a:pt x="529016" y="0"/>
                  </a:cubicBezTo>
                  <a:cubicBezTo>
                    <a:pt x="766326" y="28122"/>
                    <a:pt x="920145" y="37518"/>
                    <a:pt x="1058034" y="0"/>
                  </a:cubicBezTo>
                  <a:cubicBezTo>
                    <a:pt x="1051380" y="49949"/>
                    <a:pt x="1056262" y="170198"/>
                    <a:pt x="1058034" y="227632"/>
                  </a:cubicBezTo>
                  <a:cubicBezTo>
                    <a:pt x="801492" y="235750"/>
                    <a:pt x="698846" y="252624"/>
                    <a:pt x="529016" y="227632"/>
                  </a:cubicBezTo>
                  <a:cubicBezTo>
                    <a:pt x="375006" y="249516"/>
                    <a:pt x="268938" y="250785"/>
                    <a:pt x="0" y="227632"/>
                  </a:cubicBezTo>
                  <a:cubicBezTo>
                    <a:pt x="3044" y="142404"/>
                    <a:pt x="-1059" y="88847"/>
                    <a:pt x="0" y="0"/>
                  </a:cubicBezTo>
                  <a:close/>
                </a:path>
                <a:path w="1058034" h="227632" stroke="0" extrusionOk="0">
                  <a:moveTo>
                    <a:pt x="0" y="0"/>
                  </a:moveTo>
                  <a:cubicBezTo>
                    <a:pt x="121307" y="31481"/>
                    <a:pt x="344668" y="-23417"/>
                    <a:pt x="497275" y="0"/>
                  </a:cubicBezTo>
                  <a:cubicBezTo>
                    <a:pt x="671751" y="-4332"/>
                    <a:pt x="785511" y="-1196"/>
                    <a:pt x="1058034" y="0"/>
                  </a:cubicBezTo>
                  <a:cubicBezTo>
                    <a:pt x="1050094" y="37579"/>
                    <a:pt x="1057614" y="178684"/>
                    <a:pt x="1058034" y="227632"/>
                  </a:cubicBezTo>
                  <a:cubicBezTo>
                    <a:pt x="942610" y="288879"/>
                    <a:pt x="763279" y="207338"/>
                    <a:pt x="529016" y="227632"/>
                  </a:cubicBezTo>
                  <a:cubicBezTo>
                    <a:pt x="277741" y="210809"/>
                    <a:pt x="218367" y="258614"/>
                    <a:pt x="0" y="227632"/>
                  </a:cubicBezTo>
                  <a:cubicBezTo>
                    <a:pt x="11736" y="152370"/>
                    <a:pt x="19658" y="111956"/>
                    <a:pt x="0" y="0"/>
                  </a:cubicBezTo>
                  <a:close/>
                </a:path>
                <a:path w="1058034" h="227632" fill="none" stroke="0" extrusionOk="0">
                  <a:moveTo>
                    <a:pt x="0" y="0"/>
                  </a:moveTo>
                  <a:cubicBezTo>
                    <a:pt x="221398" y="-22268"/>
                    <a:pt x="306937" y="2610"/>
                    <a:pt x="529016" y="0"/>
                  </a:cubicBezTo>
                  <a:cubicBezTo>
                    <a:pt x="738302" y="-17814"/>
                    <a:pt x="910125" y="7712"/>
                    <a:pt x="1058034" y="0"/>
                  </a:cubicBezTo>
                  <a:cubicBezTo>
                    <a:pt x="1049138" y="46062"/>
                    <a:pt x="1043013" y="173584"/>
                    <a:pt x="1058034" y="227632"/>
                  </a:cubicBezTo>
                  <a:cubicBezTo>
                    <a:pt x="780433" y="237228"/>
                    <a:pt x="678315" y="225877"/>
                    <a:pt x="529016" y="227632"/>
                  </a:cubicBezTo>
                  <a:cubicBezTo>
                    <a:pt x="336925" y="235758"/>
                    <a:pt x="250574" y="221179"/>
                    <a:pt x="0" y="227632"/>
                  </a:cubicBezTo>
                  <a:cubicBezTo>
                    <a:pt x="610" y="158596"/>
                    <a:pt x="-18407" y="98080"/>
                    <a:pt x="0" y="0"/>
                  </a:cubicBezTo>
                  <a:close/>
                </a:path>
                <a:path w="1058034" h="227632" fill="none" stroke="0" extrusionOk="0">
                  <a:moveTo>
                    <a:pt x="0" y="0"/>
                  </a:moveTo>
                  <a:cubicBezTo>
                    <a:pt x="231170" y="-15387"/>
                    <a:pt x="284308" y="-4379"/>
                    <a:pt x="529016" y="0"/>
                  </a:cubicBezTo>
                  <a:cubicBezTo>
                    <a:pt x="733977" y="21171"/>
                    <a:pt x="913131" y="24977"/>
                    <a:pt x="1058034" y="0"/>
                  </a:cubicBezTo>
                  <a:cubicBezTo>
                    <a:pt x="1051841" y="59135"/>
                    <a:pt x="1043783" y="172550"/>
                    <a:pt x="1058034" y="227632"/>
                  </a:cubicBezTo>
                  <a:cubicBezTo>
                    <a:pt x="775989" y="245023"/>
                    <a:pt x="693412" y="235521"/>
                    <a:pt x="529016" y="227632"/>
                  </a:cubicBezTo>
                  <a:cubicBezTo>
                    <a:pt x="357189" y="230738"/>
                    <a:pt x="268141" y="241493"/>
                    <a:pt x="0" y="227632"/>
                  </a:cubicBezTo>
                  <a:cubicBezTo>
                    <a:pt x="-2118" y="146356"/>
                    <a:pt x="-8358" y="98082"/>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39681788">
                    <a:custGeom>
                      <a:avLst/>
                      <a:gdLst>
                        <a:gd name="connsiteX0" fmla="*/ 0 w 681207"/>
                        <a:gd name="connsiteY0" fmla="*/ 0 h 166704"/>
                        <a:gd name="connsiteX1" fmla="*/ 340603 w 681207"/>
                        <a:gd name="connsiteY1" fmla="*/ 0 h 166704"/>
                        <a:gd name="connsiteX2" fmla="*/ 681207 w 681207"/>
                        <a:gd name="connsiteY2" fmla="*/ 0 h 166704"/>
                        <a:gd name="connsiteX3" fmla="*/ 681207 w 681207"/>
                        <a:gd name="connsiteY3" fmla="*/ 166704 h 166704"/>
                        <a:gd name="connsiteX4" fmla="*/ 340603 w 681207"/>
                        <a:gd name="connsiteY4" fmla="*/ 166704 h 166704"/>
                        <a:gd name="connsiteX5" fmla="*/ 0 w 681207"/>
                        <a:gd name="connsiteY5" fmla="*/ 166704 h 166704"/>
                        <a:gd name="connsiteX6" fmla="*/ 0 w 681207"/>
                        <a:gd name="connsiteY6" fmla="*/ 0 h 166704"/>
                        <a:gd name="connsiteX0" fmla="*/ 0 w 681207"/>
                        <a:gd name="connsiteY0" fmla="*/ 0 h 166704"/>
                        <a:gd name="connsiteX1" fmla="*/ 320167 w 681207"/>
                        <a:gd name="connsiteY1" fmla="*/ 0 h 166704"/>
                        <a:gd name="connsiteX2" fmla="*/ 681207 w 681207"/>
                        <a:gd name="connsiteY2" fmla="*/ 0 h 166704"/>
                        <a:gd name="connsiteX3" fmla="*/ 681207 w 681207"/>
                        <a:gd name="connsiteY3" fmla="*/ 166704 h 166704"/>
                        <a:gd name="connsiteX4" fmla="*/ 340603 w 681207"/>
                        <a:gd name="connsiteY4" fmla="*/ 166704 h 166704"/>
                        <a:gd name="connsiteX5" fmla="*/ 0 w 681207"/>
                        <a:gd name="connsiteY5" fmla="*/ 166704 h 166704"/>
                        <a:gd name="connsiteX6" fmla="*/ 0 w 681207"/>
                        <a:gd name="connsiteY6" fmla="*/ 0 h 1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207" h="166704" fill="none" extrusionOk="0">
                          <a:moveTo>
                            <a:pt x="0" y="0"/>
                          </a:moveTo>
                          <a:cubicBezTo>
                            <a:pt x="152123" y="-4959"/>
                            <a:pt x="187656" y="-6740"/>
                            <a:pt x="340603" y="0"/>
                          </a:cubicBezTo>
                          <a:cubicBezTo>
                            <a:pt x="488819" y="4443"/>
                            <a:pt x="583462" y="9249"/>
                            <a:pt x="681207" y="0"/>
                          </a:cubicBezTo>
                          <a:cubicBezTo>
                            <a:pt x="678350" y="34545"/>
                            <a:pt x="677864" y="128293"/>
                            <a:pt x="681207" y="166704"/>
                          </a:cubicBezTo>
                          <a:cubicBezTo>
                            <a:pt x="512894" y="170854"/>
                            <a:pt x="448796" y="168479"/>
                            <a:pt x="340603" y="166704"/>
                          </a:cubicBezTo>
                          <a:cubicBezTo>
                            <a:pt x="237625" y="176920"/>
                            <a:pt x="172109" y="182217"/>
                            <a:pt x="0" y="166704"/>
                          </a:cubicBezTo>
                          <a:cubicBezTo>
                            <a:pt x="-2071" y="106284"/>
                            <a:pt x="-4720" y="72062"/>
                            <a:pt x="0" y="0"/>
                          </a:cubicBezTo>
                          <a:close/>
                        </a:path>
                        <a:path w="681207" h="166704" stroke="0" extrusionOk="0">
                          <a:moveTo>
                            <a:pt x="0" y="0"/>
                          </a:moveTo>
                          <a:cubicBezTo>
                            <a:pt x="70377" y="3733"/>
                            <a:pt x="234026" y="-14410"/>
                            <a:pt x="320167" y="0"/>
                          </a:cubicBezTo>
                          <a:cubicBezTo>
                            <a:pt x="404990" y="8355"/>
                            <a:pt x="526520" y="-3864"/>
                            <a:pt x="681207" y="0"/>
                          </a:cubicBezTo>
                          <a:cubicBezTo>
                            <a:pt x="678986" y="36099"/>
                            <a:pt x="680356" y="123531"/>
                            <a:pt x="681207" y="166704"/>
                          </a:cubicBezTo>
                          <a:cubicBezTo>
                            <a:pt x="605730" y="208095"/>
                            <a:pt x="488702" y="163304"/>
                            <a:pt x="340603" y="166704"/>
                          </a:cubicBezTo>
                          <a:cubicBezTo>
                            <a:pt x="189035" y="151411"/>
                            <a:pt x="145766" y="186510"/>
                            <a:pt x="0" y="166704"/>
                          </a:cubicBezTo>
                          <a:cubicBezTo>
                            <a:pt x="1781" y="111462"/>
                            <a:pt x="9326" y="77730"/>
                            <a:pt x="0" y="0"/>
                          </a:cubicBezTo>
                          <a:close/>
                        </a:path>
                        <a:path w="681207" h="166704" fill="none" stroke="0" extrusionOk="0">
                          <a:moveTo>
                            <a:pt x="0" y="0"/>
                          </a:moveTo>
                          <a:cubicBezTo>
                            <a:pt x="144341" y="-8554"/>
                            <a:pt x="189293" y="635"/>
                            <a:pt x="340603" y="0"/>
                          </a:cubicBezTo>
                          <a:cubicBezTo>
                            <a:pt x="473268" y="10816"/>
                            <a:pt x="582249" y="7078"/>
                            <a:pt x="681207" y="0"/>
                          </a:cubicBezTo>
                          <a:cubicBezTo>
                            <a:pt x="678839" y="36303"/>
                            <a:pt x="670502" y="129220"/>
                            <a:pt x="681207" y="166704"/>
                          </a:cubicBezTo>
                          <a:cubicBezTo>
                            <a:pt x="499049" y="177207"/>
                            <a:pt x="444407" y="168781"/>
                            <a:pt x="340603" y="166704"/>
                          </a:cubicBezTo>
                          <a:cubicBezTo>
                            <a:pt x="229425" y="167410"/>
                            <a:pt x="164569" y="163341"/>
                            <a:pt x="0" y="166704"/>
                          </a:cubicBezTo>
                          <a:cubicBezTo>
                            <a:pt x="-3719" y="108462"/>
                            <a:pt x="-10897" y="71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31">
              <a:extLst>
                <a:ext uri="{FF2B5EF4-FFF2-40B4-BE49-F238E27FC236}">
                  <a16:creationId xmlns:a16="http://schemas.microsoft.com/office/drawing/2014/main" id="{9761D782-A56C-2D7D-0B01-9DCBEBC11E39}"/>
                </a:ext>
              </a:extLst>
            </p:cNvPr>
            <p:cNvSpPr/>
            <p:nvPr/>
          </p:nvSpPr>
          <p:spPr>
            <a:xfrm>
              <a:off x="7158419" y="1370573"/>
              <a:ext cx="1878145" cy="191528"/>
            </a:xfrm>
            <a:custGeom>
              <a:avLst/>
              <a:gdLst>
                <a:gd name="connsiteX0" fmla="*/ 0 w 1878145"/>
                <a:gd name="connsiteY0" fmla="*/ 0 h 191528"/>
                <a:gd name="connsiteX1" fmla="*/ 663609 w 1878145"/>
                <a:gd name="connsiteY1" fmla="*/ 0 h 191528"/>
                <a:gd name="connsiteX2" fmla="*/ 1233314 w 1878145"/>
                <a:gd name="connsiteY2" fmla="*/ 0 h 191528"/>
                <a:gd name="connsiteX3" fmla="*/ 1878145 w 1878145"/>
                <a:gd name="connsiteY3" fmla="*/ 0 h 191528"/>
                <a:gd name="connsiteX4" fmla="*/ 1878145 w 1878145"/>
                <a:gd name="connsiteY4" fmla="*/ 191528 h 191528"/>
                <a:gd name="connsiteX5" fmla="*/ 1270876 w 1878145"/>
                <a:gd name="connsiteY5" fmla="*/ 191528 h 191528"/>
                <a:gd name="connsiteX6" fmla="*/ 663609 w 1878145"/>
                <a:gd name="connsiteY6" fmla="*/ 191528 h 191528"/>
                <a:gd name="connsiteX7" fmla="*/ 0 w 1878145"/>
                <a:gd name="connsiteY7" fmla="*/ 191528 h 191528"/>
                <a:gd name="connsiteX8" fmla="*/ 0 w 1878145"/>
                <a:gd name="connsiteY8" fmla="*/ 0 h 191528"/>
                <a:gd name="connsiteX0" fmla="*/ 0 w 1878145"/>
                <a:gd name="connsiteY0" fmla="*/ 0 h 191528"/>
                <a:gd name="connsiteX1" fmla="*/ 569703 w 1878145"/>
                <a:gd name="connsiteY1" fmla="*/ 0 h 191528"/>
                <a:gd name="connsiteX2" fmla="*/ 1195751 w 1878145"/>
                <a:gd name="connsiteY2" fmla="*/ 0 h 191528"/>
                <a:gd name="connsiteX3" fmla="*/ 1878145 w 1878145"/>
                <a:gd name="connsiteY3" fmla="*/ 0 h 191528"/>
                <a:gd name="connsiteX4" fmla="*/ 1878145 w 1878145"/>
                <a:gd name="connsiteY4" fmla="*/ 191528 h 191528"/>
                <a:gd name="connsiteX5" fmla="*/ 1233314 w 1878145"/>
                <a:gd name="connsiteY5" fmla="*/ 191528 h 191528"/>
                <a:gd name="connsiteX6" fmla="*/ 663609 w 1878145"/>
                <a:gd name="connsiteY6" fmla="*/ 191528 h 191528"/>
                <a:gd name="connsiteX7" fmla="*/ 0 w 1878145"/>
                <a:gd name="connsiteY7" fmla="*/ 191528 h 191528"/>
                <a:gd name="connsiteX8" fmla="*/ 0 w 1878145"/>
                <a:gd name="connsiteY8" fmla="*/ 0 h 191528"/>
                <a:gd name="connsiteX0" fmla="*/ 0 w 1878145"/>
                <a:gd name="connsiteY0" fmla="*/ 0 h 191528"/>
                <a:gd name="connsiteX1" fmla="*/ 663609 w 1878145"/>
                <a:gd name="connsiteY1" fmla="*/ 0 h 191528"/>
                <a:gd name="connsiteX2" fmla="*/ 1233314 w 1878145"/>
                <a:gd name="connsiteY2" fmla="*/ 0 h 191528"/>
                <a:gd name="connsiteX3" fmla="*/ 1878145 w 1878145"/>
                <a:gd name="connsiteY3" fmla="*/ 0 h 191528"/>
                <a:gd name="connsiteX4" fmla="*/ 1878145 w 1878145"/>
                <a:gd name="connsiteY4" fmla="*/ 191528 h 191528"/>
                <a:gd name="connsiteX5" fmla="*/ 1270876 w 1878145"/>
                <a:gd name="connsiteY5" fmla="*/ 191528 h 191528"/>
                <a:gd name="connsiteX6" fmla="*/ 663609 w 1878145"/>
                <a:gd name="connsiteY6" fmla="*/ 191528 h 191528"/>
                <a:gd name="connsiteX7" fmla="*/ 0 w 1878145"/>
                <a:gd name="connsiteY7" fmla="*/ 191528 h 191528"/>
                <a:gd name="connsiteX8" fmla="*/ 0 w 1878145"/>
                <a:gd name="connsiteY8" fmla="*/ 0 h 19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145" h="191528" fill="none" extrusionOk="0">
                  <a:moveTo>
                    <a:pt x="0" y="0"/>
                  </a:moveTo>
                  <a:cubicBezTo>
                    <a:pt x="246254" y="572"/>
                    <a:pt x="489041" y="-64109"/>
                    <a:pt x="663609" y="0"/>
                  </a:cubicBezTo>
                  <a:cubicBezTo>
                    <a:pt x="904821" y="36453"/>
                    <a:pt x="1098658" y="31507"/>
                    <a:pt x="1233314" y="0"/>
                  </a:cubicBezTo>
                  <a:cubicBezTo>
                    <a:pt x="1435358" y="72676"/>
                    <a:pt x="1654035" y="77902"/>
                    <a:pt x="1878145" y="0"/>
                  </a:cubicBezTo>
                  <a:cubicBezTo>
                    <a:pt x="1876139" y="57758"/>
                    <a:pt x="1877183" y="87008"/>
                    <a:pt x="1878145" y="191528"/>
                  </a:cubicBezTo>
                  <a:cubicBezTo>
                    <a:pt x="1709024" y="257415"/>
                    <a:pt x="1473074" y="168998"/>
                    <a:pt x="1270876" y="191528"/>
                  </a:cubicBezTo>
                  <a:cubicBezTo>
                    <a:pt x="1074378" y="197508"/>
                    <a:pt x="836285" y="194683"/>
                    <a:pt x="663609" y="191528"/>
                  </a:cubicBezTo>
                  <a:cubicBezTo>
                    <a:pt x="430512" y="140218"/>
                    <a:pt x="250948" y="196553"/>
                    <a:pt x="0" y="191528"/>
                  </a:cubicBezTo>
                  <a:cubicBezTo>
                    <a:pt x="10976" y="152635"/>
                    <a:pt x="13224" y="67120"/>
                    <a:pt x="0" y="0"/>
                  </a:cubicBezTo>
                  <a:close/>
                </a:path>
                <a:path w="1878145" h="191528" stroke="0" extrusionOk="0">
                  <a:moveTo>
                    <a:pt x="0" y="0"/>
                  </a:moveTo>
                  <a:cubicBezTo>
                    <a:pt x="184631" y="-7423"/>
                    <a:pt x="359321" y="-2911"/>
                    <a:pt x="569703" y="0"/>
                  </a:cubicBezTo>
                  <a:cubicBezTo>
                    <a:pt x="794031" y="24470"/>
                    <a:pt x="936952" y="53740"/>
                    <a:pt x="1195751" y="0"/>
                  </a:cubicBezTo>
                  <a:cubicBezTo>
                    <a:pt x="1481555" y="-39524"/>
                    <a:pt x="1588314" y="5994"/>
                    <a:pt x="1878145" y="0"/>
                  </a:cubicBezTo>
                  <a:cubicBezTo>
                    <a:pt x="1874730" y="36977"/>
                    <a:pt x="1910860" y="131687"/>
                    <a:pt x="1878145" y="191528"/>
                  </a:cubicBezTo>
                  <a:cubicBezTo>
                    <a:pt x="1583914" y="198489"/>
                    <a:pt x="1500319" y="174427"/>
                    <a:pt x="1233314" y="191528"/>
                  </a:cubicBezTo>
                  <a:cubicBezTo>
                    <a:pt x="1004648" y="158510"/>
                    <a:pt x="861254" y="200697"/>
                    <a:pt x="663609" y="191528"/>
                  </a:cubicBezTo>
                  <a:cubicBezTo>
                    <a:pt x="399650" y="193897"/>
                    <a:pt x="238664" y="191588"/>
                    <a:pt x="0" y="191528"/>
                  </a:cubicBezTo>
                  <a:cubicBezTo>
                    <a:pt x="17405" y="163205"/>
                    <a:pt x="-16882" y="56812"/>
                    <a:pt x="0" y="0"/>
                  </a:cubicBezTo>
                  <a:close/>
                </a:path>
                <a:path w="1878145" h="191528" fill="none" stroke="0" extrusionOk="0">
                  <a:moveTo>
                    <a:pt x="0" y="0"/>
                  </a:moveTo>
                  <a:cubicBezTo>
                    <a:pt x="217106" y="-70043"/>
                    <a:pt x="432967" y="-50523"/>
                    <a:pt x="663609" y="0"/>
                  </a:cubicBezTo>
                  <a:cubicBezTo>
                    <a:pt x="860614" y="55042"/>
                    <a:pt x="1107621" y="25339"/>
                    <a:pt x="1233314" y="0"/>
                  </a:cubicBezTo>
                  <a:cubicBezTo>
                    <a:pt x="1383122" y="13201"/>
                    <a:pt x="1550715" y="23148"/>
                    <a:pt x="1878145" y="0"/>
                  </a:cubicBezTo>
                  <a:cubicBezTo>
                    <a:pt x="1861927" y="71882"/>
                    <a:pt x="1860035" y="100949"/>
                    <a:pt x="1878145" y="191528"/>
                  </a:cubicBezTo>
                  <a:cubicBezTo>
                    <a:pt x="1637475" y="197271"/>
                    <a:pt x="1511927" y="159453"/>
                    <a:pt x="1270876" y="191528"/>
                  </a:cubicBezTo>
                  <a:cubicBezTo>
                    <a:pt x="1069826" y="203814"/>
                    <a:pt x="873150" y="144192"/>
                    <a:pt x="663609" y="191528"/>
                  </a:cubicBezTo>
                  <a:cubicBezTo>
                    <a:pt x="447425" y="229028"/>
                    <a:pt x="220815" y="191090"/>
                    <a:pt x="0" y="191528"/>
                  </a:cubicBezTo>
                  <a:cubicBezTo>
                    <a:pt x="5624" y="144351"/>
                    <a:pt x="14726" y="83361"/>
                    <a:pt x="0" y="0"/>
                  </a:cubicBezTo>
                  <a:close/>
                </a:path>
                <a:path w="1878145" h="191528" fill="none" stroke="0" extrusionOk="0">
                  <a:moveTo>
                    <a:pt x="0" y="0"/>
                  </a:moveTo>
                  <a:cubicBezTo>
                    <a:pt x="259730" y="-26460"/>
                    <a:pt x="443970" y="-18687"/>
                    <a:pt x="663609" y="0"/>
                  </a:cubicBezTo>
                  <a:cubicBezTo>
                    <a:pt x="883784" y="32949"/>
                    <a:pt x="1109095" y="36979"/>
                    <a:pt x="1233314" y="0"/>
                  </a:cubicBezTo>
                  <a:cubicBezTo>
                    <a:pt x="1394403" y="80351"/>
                    <a:pt x="1608703" y="44871"/>
                    <a:pt x="1878145" y="0"/>
                  </a:cubicBezTo>
                  <a:cubicBezTo>
                    <a:pt x="1870365" y="60500"/>
                    <a:pt x="1871795" y="95163"/>
                    <a:pt x="1878145" y="191528"/>
                  </a:cubicBezTo>
                  <a:cubicBezTo>
                    <a:pt x="1692956" y="227485"/>
                    <a:pt x="1480591" y="147085"/>
                    <a:pt x="1270876" y="191528"/>
                  </a:cubicBezTo>
                  <a:cubicBezTo>
                    <a:pt x="1069388" y="207911"/>
                    <a:pt x="828909" y="189720"/>
                    <a:pt x="663609" y="191528"/>
                  </a:cubicBezTo>
                  <a:cubicBezTo>
                    <a:pt x="457978" y="176203"/>
                    <a:pt x="239398" y="181564"/>
                    <a:pt x="0" y="191528"/>
                  </a:cubicBezTo>
                  <a:cubicBezTo>
                    <a:pt x="12952" y="159380"/>
                    <a:pt x="18992" y="84853"/>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39681788">
                    <a:custGeom>
                      <a:avLst/>
                      <a:gdLst>
                        <a:gd name="connsiteX0" fmla="*/ 0 w 1209229"/>
                        <a:gd name="connsiteY0" fmla="*/ 0 h 140264"/>
                        <a:gd name="connsiteX1" fmla="*/ 427260 w 1209229"/>
                        <a:gd name="connsiteY1" fmla="*/ 0 h 140264"/>
                        <a:gd name="connsiteX2" fmla="*/ 794060 w 1209229"/>
                        <a:gd name="connsiteY2" fmla="*/ 0 h 140264"/>
                        <a:gd name="connsiteX3" fmla="*/ 1209229 w 1209229"/>
                        <a:gd name="connsiteY3" fmla="*/ 0 h 140264"/>
                        <a:gd name="connsiteX4" fmla="*/ 1209229 w 1209229"/>
                        <a:gd name="connsiteY4" fmla="*/ 140264 h 140264"/>
                        <a:gd name="connsiteX5" fmla="*/ 818244 w 1209229"/>
                        <a:gd name="connsiteY5" fmla="*/ 140264 h 140264"/>
                        <a:gd name="connsiteX6" fmla="*/ 427260 w 1209229"/>
                        <a:gd name="connsiteY6" fmla="*/ 140264 h 140264"/>
                        <a:gd name="connsiteX7" fmla="*/ 0 w 1209229"/>
                        <a:gd name="connsiteY7" fmla="*/ 140264 h 140264"/>
                        <a:gd name="connsiteX8" fmla="*/ 0 w 1209229"/>
                        <a:gd name="connsiteY8" fmla="*/ 0 h 140264"/>
                        <a:gd name="connsiteX0" fmla="*/ 0 w 1209229"/>
                        <a:gd name="connsiteY0" fmla="*/ 0 h 140264"/>
                        <a:gd name="connsiteX1" fmla="*/ 366799 w 1209229"/>
                        <a:gd name="connsiteY1" fmla="*/ 0 h 140264"/>
                        <a:gd name="connsiteX2" fmla="*/ 769875 w 1209229"/>
                        <a:gd name="connsiteY2" fmla="*/ 0 h 140264"/>
                        <a:gd name="connsiteX3" fmla="*/ 1209229 w 1209229"/>
                        <a:gd name="connsiteY3" fmla="*/ 0 h 140264"/>
                        <a:gd name="connsiteX4" fmla="*/ 1209229 w 1209229"/>
                        <a:gd name="connsiteY4" fmla="*/ 140264 h 140264"/>
                        <a:gd name="connsiteX5" fmla="*/ 794060 w 1209229"/>
                        <a:gd name="connsiteY5" fmla="*/ 140264 h 140264"/>
                        <a:gd name="connsiteX6" fmla="*/ 427260 w 1209229"/>
                        <a:gd name="connsiteY6" fmla="*/ 140264 h 140264"/>
                        <a:gd name="connsiteX7" fmla="*/ 0 w 1209229"/>
                        <a:gd name="connsiteY7" fmla="*/ 140264 h 140264"/>
                        <a:gd name="connsiteX8" fmla="*/ 0 w 1209229"/>
                        <a:gd name="connsiteY8" fmla="*/ 0 h 1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229" h="140264" fill="none" extrusionOk="0">
                          <a:moveTo>
                            <a:pt x="0" y="0"/>
                          </a:moveTo>
                          <a:cubicBezTo>
                            <a:pt x="169442" y="-15121"/>
                            <a:pt x="302498" y="-26459"/>
                            <a:pt x="427260" y="0"/>
                          </a:cubicBezTo>
                          <a:cubicBezTo>
                            <a:pt x="573153" y="21316"/>
                            <a:pt x="706580" y="11837"/>
                            <a:pt x="794060" y="0"/>
                          </a:cubicBezTo>
                          <a:cubicBezTo>
                            <a:pt x="902706" y="20608"/>
                            <a:pt x="1051095" y="37932"/>
                            <a:pt x="1209229" y="0"/>
                          </a:cubicBezTo>
                          <a:cubicBezTo>
                            <a:pt x="1205326" y="43592"/>
                            <a:pt x="1206512" y="67354"/>
                            <a:pt x="1209229" y="140264"/>
                          </a:cubicBezTo>
                          <a:cubicBezTo>
                            <a:pt x="1092699" y="169401"/>
                            <a:pt x="951605" y="124483"/>
                            <a:pt x="818244" y="140264"/>
                          </a:cubicBezTo>
                          <a:cubicBezTo>
                            <a:pt x="684803" y="147546"/>
                            <a:pt x="542415" y="142002"/>
                            <a:pt x="427260" y="140264"/>
                          </a:cubicBezTo>
                          <a:cubicBezTo>
                            <a:pt x="287497" y="133296"/>
                            <a:pt x="161253" y="139936"/>
                            <a:pt x="0" y="140264"/>
                          </a:cubicBezTo>
                          <a:cubicBezTo>
                            <a:pt x="6256" y="109365"/>
                            <a:pt x="7642" y="52819"/>
                            <a:pt x="0" y="0"/>
                          </a:cubicBezTo>
                          <a:close/>
                        </a:path>
                        <a:path w="1209229" h="140264" stroke="0" extrusionOk="0">
                          <a:moveTo>
                            <a:pt x="0" y="0"/>
                          </a:moveTo>
                          <a:cubicBezTo>
                            <a:pt x="138664" y="-11197"/>
                            <a:pt x="242533" y="-8369"/>
                            <a:pt x="366799" y="0"/>
                          </a:cubicBezTo>
                          <a:cubicBezTo>
                            <a:pt x="487788" y="17412"/>
                            <a:pt x="593274" y="26598"/>
                            <a:pt x="769875" y="0"/>
                          </a:cubicBezTo>
                          <a:cubicBezTo>
                            <a:pt x="955914" y="-20195"/>
                            <a:pt x="1013427" y="2980"/>
                            <a:pt x="1209229" y="0"/>
                          </a:cubicBezTo>
                          <a:cubicBezTo>
                            <a:pt x="1206799" y="29735"/>
                            <a:pt x="1221907" y="99655"/>
                            <a:pt x="1209229" y="140264"/>
                          </a:cubicBezTo>
                          <a:cubicBezTo>
                            <a:pt x="1026402" y="150418"/>
                            <a:pt x="959640" y="140577"/>
                            <a:pt x="794060" y="140264"/>
                          </a:cubicBezTo>
                          <a:cubicBezTo>
                            <a:pt x="644191" y="118765"/>
                            <a:pt x="560389" y="149552"/>
                            <a:pt x="427260" y="140264"/>
                          </a:cubicBezTo>
                          <a:cubicBezTo>
                            <a:pt x="282839" y="131287"/>
                            <a:pt x="163943" y="144632"/>
                            <a:pt x="0" y="140264"/>
                          </a:cubicBezTo>
                          <a:cubicBezTo>
                            <a:pt x="7560" y="112708"/>
                            <a:pt x="-9229" y="40920"/>
                            <a:pt x="0" y="0"/>
                          </a:cubicBezTo>
                          <a:close/>
                        </a:path>
                        <a:path w="1209229" h="140264" fill="none" stroke="0" extrusionOk="0">
                          <a:moveTo>
                            <a:pt x="0" y="0"/>
                          </a:moveTo>
                          <a:cubicBezTo>
                            <a:pt x="159373" y="-39649"/>
                            <a:pt x="276674" y="-2748"/>
                            <a:pt x="427260" y="0"/>
                          </a:cubicBezTo>
                          <a:cubicBezTo>
                            <a:pt x="545438" y="23492"/>
                            <a:pt x="711113" y="15962"/>
                            <a:pt x="794060" y="0"/>
                          </a:cubicBezTo>
                          <a:cubicBezTo>
                            <a:pt x="881356" y="-3464"/>
                            <a:pt x="1009727" y="14558"/>
                            <a:pt x="1209229" y="0"/>
                          </a:cubicBezTo>
                          <a:cubicBezTo>
                            <a:pt x="1199369" y="46681"/>
                            <a:pt x="1201010" y="75663"/>
                            <a:pt x="1209229" y="140264"/>
                          </a:cubicBezTo>
                          <a:cubicBezTo>
                            <a:pt x="1072100" y="141139"/>
                            <a:pt x="968014" y="115292"/>
                            <a:pt x="818244" y="140264"/>
                          </a:cubicBezTo>
                          <a:cubicBezTo>
                            <a:pt x="678334" y="162528"/>
                            <a:pt x="558459" y="137574"/>
                            <a:pt x="427260" y="140264"/>
                          </a:cubicBezTo>
                          <a:cubicBezTo>
                            <a:pt x="302642" y="135112"/>
                            <a:pt x="141415" y="115266"/>
                            <a:pt x="0" y="140264"/>
                          </a:cubicBezTo>
                          <a:cubicBezTo>
                            <a:pt x="4349" y="105081"/>
                            <a:pt x="10708" y="675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32">
              <a:extLst>
                <a:ext uri="{FF2B5EF4-FFF2-40B4-BE49-F238E27FC236}">
                  <a16:creationId xmlns:a16="http://schemas.microsoft.com/office/drawing/2014/main" id="{11912E43-E3F9-149D-6508-87789C5CE793}"/>
                </a:ext>
              </a:extLst>
            </p:cNvPr>
            <p:cNvSpPr/>
            <p:nvPr/>
          </p:nvSpPr>
          <p:spPr>
            <a:xfrm>
              <a:off x="2513129" y="1385813"/>
              <a:ext cx="636727" cy="191528"/>
            </a:xfrm>
            <a:custGeom>
              <a:avLst/>
              <a:gdLst>
                <a:gd name="connsiteX0" fmla="*/ 0 w 636727"/>
                <a:gd name="connsiteY0" fmla="*/ 0 h 191528"/>
                <a:gd name="connsiteX1" fmla="*/ 636727 w 636727"/>
                <a:gd name="connsiteY1" fmla="*/ 0 h 191528"/>
                <a:gd name="connsiteX2" fmla="*/ 636727 w 636727"/>
                <a:gd name="connsiteY2" fmla="*/ 191528 h 191528"/>
                <a:gd name="connsiteX3" fmla="*/ 0 w 636727"/>
                <a:gd name="connsiteY3" fmla="*/ 191528 h 191528"/>
                <a:gd name="connsiteX4" fmla="*/ 0 w 636727"/>
                <a:gd name="connsiteY4" fmla="*/ 0 h 191528"/>
                <a:gd name="connsiteX0" fmla="*/ 0 w 636727"/>
                <a:gd name="connsiteY0" fmla="*/ 0 h 191528"/>
                <a:gd name="connsiteX1" fmla="*/ 636727 w 636727"/>
                <a:gd name="connsiteY1" fmla="*/ 0 h 191528"/>
                <a:gd name="connsiteX2" fmla="*/ 636727 w 636727"/>
                <a:gd name="connsiteY2" fmla="*/ 191528 h 191528"/>
                <a:gd name="connsiteX3" fmla="*/ 0 w 636727"/>
                <a:gd name="connsiteY3" fmla="*/ 191528 h 191528"/>
                <a:gd name="connsiteX4" fmla="*/ 0 w 636727"/>
                <a:gd name="connsiteY4" fmla="*/ 0 h 191528"/>
                <a:gd name="connsiteX0" fmla="*/ 0 w 636727"/>
                <a:gd name="connsiteY0" fmla="*/ 0 h 191528"/>
                <a:gd name="connsiteX1" fmla="*/ 636727 w 636727"/>
                <a:gd name="connsiteY1" fmla="*/ 0 h 191528"/>
                <a:gd name="connsiteX2" fmla="*/ 636727 w 636727"/>
                <a:gd name="connsiteY2" fmla="*/ 191528 h 191528"/>
                <a:gd name="connsiteX3" fmla="*/ 0 w 636727"/>
                <a:gd name="connsiteY3" fmla="*/ 191528 h 191528"/>
                <a:gd name="connsiteX4" fmla="*/ 0 w 636727"/>
                <a:gd name="connsiteY4" fmla="*/ 0 h 19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27" h="191528" fill="none" extrusionOk="0">
                  <a:moveTo>
                    <a:pt x="0" y="0"/>
                  </a:moveTo>
                  <a:cubicBezTo>
                    <a:pt x="200615" y="-15228"/>
                    <a:pt x="468153" y="-20235"/>
                    <a:pt x="636727" y="0"/>
                  </a:cubicBezTo>
                  <a:cubicBezTo>
                    <a:pt x="645867" y="97976"/>
                    <a:pt x="621044" y="97157"/>
                    <a:pt x="636727" y="191528"/>
                  </a:cubicBezTo>
                  <a:cubicBezTo>
                    <a:pt x="437340" y="154181"/>
                    <a:pt x="148636" y="208120"/>
                    <a:pt x="0" y="191528"/>
                  </a:cubicBezTo>
                  <a:cubicBezTo>
                    <a:pt x="5882" y="130070"/>
                    <a:pt x="8305" y="87804"/>
                    <a:pt x="0" y="0"/>
                  </a:cubicBezTo>
                  <a:close/>
                </a:path>
                <a:path w="636727" h="191528" stroke="0" extrusionOk="0">
                  <a:moveTo>
                    <a:pt x="0" y="0"/>
                  </a:moveTo>
                  <a:cubicBezTo>
                    <a:pt x="179714" y="7787"/>
                    <a:pt x="399483" y="-28569"/>
                    <a:pt x="636727" y="0"/>
                  </a:cubicBezTo>
                  <a:cubicBezTo>
                    <a:pt x="645343" y="78243"/>
                    <a:pt x="641370" y="136353"/>
                    <a:pt x="636727" y="191528"/>
                  </a:cubicBezTo>
                  <a:cubicBezTo>
                    <a:pt x="372194" y="236885"/>
                    <a:pt x="302564" y="184449"/>
                    <a:pt x="0" y="191528"/>
                  </a:cubicBezTo>
                  <a:cubicBezTo>
                    <a:pt x="8946" y="128306"/>
                    <a:pt x="1989" y="35694"/>
                    <a:pt x="0" y="0"/>
                  </a:cubicBezTo>
                  <a:close/>
                </a:path>
                <a:path w="636727" h="191528" fill="none" stroke="0" extrusionOk="0">
                  <a:moveTo>
                    <a:pt x="0" y="0"/>
                  </a:moveTo>
                  <a:cubicBezTo>
                    <a:pt x="233086" y="25113"/>
                    <a:pt x="447624" y="-5167"/>
                    <a:pt x="636727" y="0"/>
                  </a:cubicBezTo>
                  <a:cubicBezTo>
                    <a:pt x="641776" y="96263"/>
                    <a:pt x="625706" y="99802"/>
                    <a:pt x="636727" y="191528"/>
                  </a:cubicBezTo>
                  <a:cubicBezTo>
                    <a:pt x="390279" y="181891"/>
                    <a:pt x="156983" y="237125"/>
                    <a:pt x="0" y="191528"/>
                  </a:cubicBezTo>
                  <a:cubicBezTo>
                    <a:pt x="-4513" y="127651"/>
                    <a:pt x="4918" y="76721"/>
                    <a:pt x="0" y="0"/>
                  </a:cubicBezTo>
                  <a:close/>
                </a:path>
                <a:path w="636727" h="191528" fill="none" stroke="0" extrusionOk="0">
                  <a:moveTo>
                    <a:pt x="0" y="0"/>
                  </a:moveTo>
                  <a:cubicBezTo>
                    <a:pt x="216122" y="-9040"/>
                    <a:pt x="433217" y="8251"/>
                    <a:pt x="636727" y="0"/>
                  </a:cubicBezTo>
                  <a:cubicBezTo>
                    <a:pt x="642663" y="96831"/>
                    <a:pt x="626197" y="100263"/>
                    <a:pt x="636727" y="191528"/>
                  </a:cubicBezTo>
                  <a:cubicBezTo>
                    <a:pt x="423173" y="184534"/>
                    <a:pt x="132494" y="205847"/>
                    <a:pt x="0" y="191528"/>
                  </a:cubicBezTo>
                  <a:cubicBezTo>
                    <a:pt x="2373" y="124437"/>
                    <a:pt x="4898" y="90419"/>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39681788">
                    <a:custGeom>
                      <a:avLst/>
                      <a:gdLst>
                        <a:gd name="connsiteX0" fmla="*/ 0 w 409952"/>
                        <a:gd name="connsiteY0" fmla="*/ 0 h 140264"/>
                        <a:gd name="connsiteX1" fmla="*/ 409952 w 409952"/>
                        <a:gd name="connsiteY1" fmla="*/ 0 h 140264"/>
                        <a:gd name="connsiteX2" fmla="*/ 409952 w 409952"/>
                        <a:gd name="connsiteY2" fmla="*/ 140264 h 140264"/>
                        <a:gd name="connsiteX3" fmla="*/ 0 w 409952"/>
                        <a:gd name="connsiteY3" fmla="*/ 140264 h 140264"/>
                        <a:gd name="connsiteX4" fmla="*/ 0 w 409952"/>
                        <a:gd name="connsiteY4" fmla="*/ 0 h 140264"/>
                        <a:gd name="connsiteX0" fmla="*/ 0 w 409952"/>
                        <a:gd name="connsiteY0" fmla="*/ 0 h 140264"/>
                        <a:gd name="connsiteX1" fmla="*/ 409952 w 409952"/>
                        <a:gd name="connsiteY1" fmla="*/ 0 h 140264"/>
                        <a:gd name="connsiteX2" fmla="*/ 409952 w 409952"/>
                        <a:gd name="connsiteY2" fmla="*/ 140264 h 140264"/>
                        <a:gd name="connsiteX3" fmla="*/ 0 w 409952"/>
                        <a:gd name="connsiteY3" fmla="*/ 140264 h 140264"/>
                        <a:gd name="connsiteX4" fmla="*/ 0 w 409952"/>
                        <a:gd name="connsiteY4" fmla="*/ 0 h 140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952" h="140264" fill="none" extrusionOk="0">
                          <a:moveTo>
                            <a:pt x="0" y="0"/>
                          </a:moveTo>
                          <a:cubicBezTo>
                            <a:pt x="145756" y="6068"/>
                            <a:pt x="301030" y="-10917"/>
                            <a:pt x="409952" y="0"/>
                          </a:cubicBezTo>
                          <a:cubicBezTo>
                            <a:pt x="414687" y="70293"/>
                            <a:pt x="402512" y="72085"/>
                            <a:pt x="409952" y="140264"/>
                          </a:cubicBezTo>
                          <a:cubicBezTo>
                            <a:pt x="274820" y="116816"/>
                            <a:pt x="98427" y="155087"/>
                            <a:pt x="0" y="140264"/>
                          </a:cubicBezTo>
                          <a:cubicBezTo>
                            <a:pt x="2450" y="90535"/>
                            <a:pt x="4859" y="63310"/>
                            <a:pt x="0" y="0"/>
                          </a:cubicBezTo>
                          <a:close/>
                        </a:path>
                        <a:path w="409952" h="140264" stroke="0" extrusionOk="0">
                          <a:moveTo>
                            <a:pt x="0" y="0"/>
                          </a:moveTo>
                          <a:cubicBezTo>
                            <a:pt x="125850" y="-8766"/>
                            <a:pt x="253929" y="-15495"/>
                            <a:pt x="409952" y="0"/>
                          </a:cubicBezTo>
                          <a:cubicBezTo>
                            <a:pt x="408170" y="53110"/>
                            <a:pt x="412396" y="92023"/>
                            <a:pt x="409952" y="140264"/>
                          </a:cubicBezTo>
                          <a:cubicBezTo>
                            <a:pt x="234893" y="166267"/>
                            <a:pt x="186291" y="123322"/>
                            <a:pt x="0" y="140264"/>
                          </a:cubicBezTo>
                          <a:cubicBezTo>
                            <a:pt x="3294" y="95185"/>
                            <a:pt x="800" y="26974"/>
                            <a:pt x="0" y="0"/>
                          </a:cubicBezTo>
                          <a:close/>
                        </a:path>
                        <a:path w="409952" h="140264" fill="none" stroke="0" extrusionOk="0">
                          <a:moveTo>
                            <a:pt x="0" y="0"/>
                          </a:moveTo>
                          <a:cubicBezTo>
                            <a:pt x="139792" y="-7316"/>
                            <a:pt x="293164" y="-2661"/>
                            <a:pt x="409952" y="0"/>
                          </a:cubicBezTo>
                          <a:cubicBezTo>
                            <a:pt x="412037" y="70986"/>
                            <a:pt x="404350" y="72875"/>
                            <a:pt x="409952" y="140264"/>
                          </a:cubicBezTo>
                          <a:cubicBezTo>
                            <a:pt x="254371" y="142384"/>
                            <a:pt x="99946" y="159449"/>
                            <a:pt x="0" y="140264"/>
                          </a:cubicBezTo>
                          <a:cubicBezTo>
                            <a:pt x="-4049" y="90079"/>
                            <a:pt x="2070" y="6078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33">
              <a:extLst>
                <a:ext uri="{FF2B5EF4-FFF2-40B4-BE49-F238E27FC236}">
                  <a16:creationId xmlns:a16="http://schemas.microsoft.com/office/drawing/2014/main" id="{D719E29F-AD0A-0E64-69A5-4E4B93BF9CBF}"/>
                </a:ext>
              </a:extLst>
            </p:cNvPr>
            <p:cNvSpPr/>
            <p:nvPr/>
          </p:nvSpPr>
          <p:spPr>
            <a:xfrm>
              <a:off x="2511552" y="127284"/>
              <a:ext cx="1457611" cy="305948"/>
            </a:xfrm>
            <a:custGeom>
              <a:avLst/>
              <a:gdLst>
                <a:gd name="connsiteX0" fmla="*/ 0 w 1457611"/>
                <a:gd name="connsiteY0" fmla="*/ 0 h 305948"/>
                <a:gd name="connsiteX1" fmla="*/ 515022 w 1457611"/>
                <a:gd name="connsiteY1" fmla="*/ 0 h 305948"/>
                <a:gd name="connsiteX2" fmla="*/ 957163 w 1457611"/>
                <a:gd name="connsiteY2" fmla="*/ 0 h 305948"/>
                <a:gd name="connsiteX3" fmla="*/ 1457611 w 1457611"/>
                <a:gd name="connsiteY3" fmla="*/ 0 h 305948"/>
                <a:gd name="connsiteX4" fmla="*/ 1457611 w 1457611"/>
                <a:gd name="connsiteY4" fmla="*/ 305948 h 305948"/>
                <a:gd name="connsiteX5" fmla="*/ 986316 w 1457611"/>
                <a:gd name="connsiteY5" fmla="*/ 305948 h 305948"/>
                <a:gd name="connsiteX6" fmla="*/ 515022 w 1457611"/>
                <a:gd name="connsiteY6" fmla="*/ 305948 h 305948"/>
                <a:gd name="connsiteX7" fmla="*/ 0 w 1457611"/>
                <a:gd name="connsiteY7" fmla="*/ 305948 h 305948"/>
                <a:gd name="connsiteX8" fmla="*/ 0 w 1457611"/>
                <a:gd name="connsiteY8" fmla="*/ 0 h 305948"/>
                <a:gd name="connsiteX0" fmla="*/ 0 w 1457611"/>
                <a:gd name="connsiteY0" fmla="*/ 0 h 305948"/>
                <a:gd name="connsiteX1" fmla="*/ 442141 w 1457611"/>
                <a:gd name="connsiteY1" fmla="*/ 0 h 305948"/>
                <a:gd name="connsiteX2" fmla="*/ 928010 w 1457611"/>
                <a:gd name="connsiteY2" fmla="*/ 0 h 305948"/>
                <a:gd name="connsiteX3" fmla="*/ 1457611 w 1457611"/>
                <a:gd name="connsiteY3" fmla="*/ 0 h 305948"/>
                <a:gd name="connsiteX4" fmla="*/ 1457611 w 1457611"/>
                <a:gd name="connsiteY4" fmla="*/ 305948 h 305948"/>
                <a:gd name="connsiteX5" fmla="*/ 957163 w 1457611"/>
                <a:gd name="connsiteY5" fmla="*/ 305948 h 305948"/>
                <a:gd name="connsiteX6" fmla="*/ 515022 w 1457611"/>
                <a:gd name="connsiteY6" fmla="*/ 305948 h 305948"/>
                <a:gd name="connsiteX7" fmla="*/ 0 w 1457611"/>
                <a:gd name="connsiteY7" fmla="*/ 305948 h 305948"/>
                <a:gd name="connsiteX8" fmla="*/ 0 w 1457611"/>
                <a:gd name="connsiteY8" fmla="*/ 0 h 305948"/>
                <a:gd name="connsiteX0" fmla="*/ 0 w 1457611"/>
                <a:gd name="connsiteY0" fmla="*/ 0 h 305948"/>
                <a:gd name="connsiteX1" fmla="*/ 515022 w 1457611"/>
                <a:gd name="connsiteY1" fmla="*/ 0 h 305948"/>
                <a:gd name="connsiteX2" fmla="*/ 957163 w 1457611"/>
                <a:gd name="connsiteY2" fmla="*/ 0 h 305948"/>
                <a:gd name="connsiteX3" fmla="*/ 1457611 w 1457611"/>
                <a:gd name="connsiteY3" fmla="*/ 0 h 305948"/>
                <a:gd name="connsiteX4" fmla="*/ 1457611 w 1457611"/>
                <a:gd name="connsiteY4" fmla="*/ 305948 h 305948"/>
                <a:gd name="connsiteX5" fmla="*/ 986316 w 1457611"/>
                <a:gd name="connsiteY5" fmla="*/ 305948 h 305948"/>
                <a:gd name="connsiteX6" fmla="*/ 515022 w 1457611"/>
                <a:gd name="connsiteY6" fmla="*/ 305948 h 305948"/>
                <a:gd name="connsiteX7" fmla="*/ 0 w 1457611"/>
                <a:gd name="connsiteY7" fmla="*/ 305948 h 305948"/>
                <a:gd name="connsiteX8" fmla="*/ 0 w 1457611"/>
                <a:gd name="connsiteY8" fmla="*/ 0 h 3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611" h="305948" fill="none" extrusionOk="0">
                  <a:moveTo>
                    <a:pt x="0" y="0"/>
                  </a:moveTo>
                  <a:cubicBezTo>
                    <a:pt x="177641" y="47252"/>
                    <a:pt x="372351" y="-43149"/>
                    <a:pt x="515022" y="0"/>
                  </a:cubicBezTo>
                  <a:cubicBezTo>
                    <a:pt x="695921" y="-1537"/>
                    <a:pt x="756041" y="11119"/>
                    <a:pt x="957163" y="0"/>
                  </a:cubicBezTo>
                  <a:cubicBezTo>
                    <a:pt x="1184968" y="34623"/>
                    <a:pt x="1300948" y="36818"/>
                    <a:pt x="1457611" y="0"/>
                  </a:cubicBezTo>
                  <a:cubicBezTo>
                    <a:pt x="1462469" y="134897"/>
                    <a:pt x="1462559" y="202681"/>
                    <a:pt x="1457611" y="305948"/>
                  </a:cubicBezTo>
                  <a:cubicBezTo>
                    <a:pt x="1285933" y="320341"/>
                    <a:pt x="1185781" y="315731"/>
                    <a:pt x="986316" y="305948"/>
                  </a:cubicBezTo>
                  <a:cubicBezTo>
                    <a:pt x="805717" y="284145"/>
                    <a:pt x="674021" y="293381"/>
                    <a:pt x="515022" y="305948"/>
                  </a:cubicBezTo>
                  <a:cubicBezTo>
                    <a:pt x="328202" y="283300"/>
                    <a:pt x="167866" y="364413"/>
                    <a:pt x="0" y="305948"/>
                  </a:cubicBezTo>
                  <a:cubicBezTo>
                    <a:pt x="16347" y="243402"/>
                    <a:pt x="-11215" y="52899"/>
                    <a:pt x="0" y="0"/>
                  </a:cubicBezTo>
                  <a:close/>
                </a:path>
                <a:path w="1457611" h="305948" stroke="0" extrusionOk="0">
                  <a:moveTo>
                    <a:pt x="0" y="0"/>
                  </a:moveTo>
                  <a:cubicBezTo>
                    <a:pt x="157876" y="19390"/>
                    <a:pt x="325134" y="26306"/>
                    <a:pt x="442141" y="0"/>
                  </a:cubicBezTo>
                  <a:cubicBezTo>
                    <a:pt x="586463" y="-12182"/>
                    <a:pt x="807675" y="30549"/>
                    <a:pt x="928010" y="0"/>
                  </a:cubicBezTo>
                  <a:cubicBezTo>
                    <a:pt x="1069280" y="-26087"/>
                    <a:pt x="1374955" y="17045"/>
                    <a:pt x="1457611" y="0"/>
                  </a:cubicBezTo>
                  <a:cubicBezTo>
                    <a:pt x="1448397" y="62813"/>
                    <a:pt x="1492942" y="149704"/>
                    <a:pt x="1457611" y="305948"/>
                  </a:cubicBezTo>
                  <a:cubicBezTo>
                    <a:pt x="1262858" y="294237"/>
                    <a:pt x="1180221" y="271365"/>
                    <a:pt x="957163" y="305948"/>
                  </a:cubicBezTo>
                  <a:cubicBezTo>
                    <a:pt x="746258" y="325309"/>
                    <a:pt x="684777" y="293770"/>
                    <a:pt x="515022" y="305948"/>
                  </a:cubicBezTo>
                  <a:cubicBezTo>
                    <a:pt x="306316" y="321054"/>
                    <a:pt x="126704" y="281005"/>
                    <a:pt x="0" y="305948"/>
                  </a:cubicBezTo>
                  <a:cubicBezTo>
                    <a:pt x="-1774" y="175548"/>
                    <a:pt x="-1070" y="123451"/>
                    <a:pt x="0" y="0"/>
                  </a:cubicBezTo>
                  <a:close/>
                </a:path>
                <a:path w="1457611" h="305948" fill="none" stroke="0" extrusionOk="0">
                  <a:moveTo>
                    <a:pt x="0" y="0"/>
                  </a:moveTo>
                  <a:cubicBezTo>
                    <a:pt x="178439" y="-15975"/>
                    <a:pt x="327957" y="-17048"/>
                    <a:pt x="515022" y="0"/>
                  </a:cubicBezTo>
                  <a:cubicBezTo>
                    <a:pt x="695557" y="6496"/>
                    <a:pt x="766462" y="12020"/>
                    <a:pt x="957163" y="0"/>
                  </a:cubicBezTo>
                  <a:cubicBezTo>
                    <a:pt x="1170266" y="24672"/>
                    <a:pt x="1235299" y="5199"/>
                    <a:pt x="1457611" y="0"/>
                  </a:cubicBezTo>
                  <a:cubicBezTo>
                    <a:pt x="1437756" y="155586"/>
                    <a:pt x="1442946" y="215998"/>
                    <a:pt x="1457611" y="305948"/>
                  </a:cubicBezTo>
                  <a:cubicBezTo>
                    <a:pt x="1260680" y="310168"/>
                    <a:pt x="1211103" y="317127"/>
                    <a:pt x="986316" y="305948"/>
                  </a:cubicBezTo>
                  <a:cubicBezTo>
                    <a:pt x="796963" y="302087"/>
                    <a:pt x="679532" y="280496"/>
                    <a:pt x="515022" y="305948"/>
                  </a:cubicBezTo>
                  <a:cubicBezTo>
                    <a:pt x="347642" y="326630"/>
                    <a:pt x="143576" y="321892"/>
                    <a:pt x="0" y="305948"/>
                  </a:cubicBezTo>
                  <a:cubicBezTo>
                    <a:pt x="7233" y="245973"/>
                    <a:pt x="-12462" y="65139"/>
                    <a:pt x="0" y="0"/>
                  </a:cubicBezTo>
                  <a:close/>
                </a:path>
                <a:path w="1457611" h="305948" fill="none" stroke="0" extrusionOk="0">
                  <a:moveTo>
                    <a:pt x="0" y="0"/>
                  </a:moveTo>
                  <a:cubicBezTo>
                    <a:pt x="172633" y="1602"/>
                    <a:pt x="346354" y="-9889"/>
                    <a:pt x="515022" y="0"/>
                  </a:cubicBezTo>
                  <a:cubicBezTo>
                    <a:pt x="682477" y="4142"/>
                    <a:pt x="760998" y="11755"/>
                    <a:pt x="957163" y="0"/>
                  </a:cubicBezTo>
                  <a:cubicBezTo>
                    <a:pt x="1166662" y="36054"/>
                    <a:pt x="1268628" y="12076"/>
                    <a:pt x="1457611" y="0"/>
                  </a:cubicBezTo>
                  <a:cubicBezTo>
                    <a:pt x="1443485" y="144718"/>
                    <a:pt x="1452402" y="218005"/>
                    <a:pt x="1457611" y="305948"/>
                  </a:cubicBezTo>
                  <a:cubicBezTo>
                    <a:pt x="1270041" y="302394"/>
                    <a:pt x="1189359" y="309374"/>
                    <a:pt x="986316" y="305948"/>
                  </a:cubicBezTo>
                  <a:cubicBezTo>
                    <a:pt x="793550" y="304675"/>
                    <a:pt x="670708" y="289100"/>
                    <a:pt x="515022" y="305948"/>
                  </a:cubicBezTo>
                  <a:cubicBezTo>
                    <a:pt x="373952" y="295508"/>
                    <a:pt x="140408" y="307374"/>
                    <a:pt x="0" y="305948"/>
                  </a:cubicBezTo>
                  <a:cubicBezTo>
                    <a:pt x="19149" y="252544"/>
                    <a:pt x="-11034" y="55714"/>
                    <a:pt x="0" y="0"/>
                  </a:cubicBezTo>
                  <a:close/>
                </a:path>
              </a:pathLst>
            </a:custGeom>
            <a:solidFill>
              <a:schemeClr val="accent4">
                <a:alpha val="32000"/>
              </a:schemeClr>
            </a:solidFill>
            <a:ln>
              <a:solidFill>
                <a:schemeClr val="accent4">
                  <a:alpha val="40000"/>
                </a:schemeClr>
              </a:solidFill>
              <a:extLst>
                <a:ext uri="{C807C97D-BFC1-408E-A445-0C87EB9F89A2}">
                  <ask:lineSketchStyleProps xmlns:ask="http://schemas.microsoft.com/office/drawing/2018/sketchyshapes" sd="1239681788">
                    <a:custGeom>
                      <a:avLst/>
                      <a:gdLst>
                        <a:gd name="connsiteX0" fmla="*/ 0 w 938471"/>
                        <a:gd name="connsiteY0" fmla="*/ 0 h 224058"/>
                        <a:gd name="connsiteX1" fmla="*/ 331593 w 938471"/>
                        <a:gd name="connsiteY1" fmla="*/ 0 h 224058"/>
                        <a:gd name="connsiteX2" fmla="*/ 616262 w 938471"/>
                        <a:gd name="connsiteY2" fmla="*/ 0 h 224058"/>
                        <a:gd name="connsiteX3" fmla="*/ 938471 w 938471"/>
                        <a:gd name="connsiteY3" fmla="*/ 0 h 224058"/>
                        <a:gd name="connsiteX4" fmla="*/ 938471 w 938471"/>
                        <a:gd name="connsiteY4" fmla="*/ 224058 h 224058"/>
                        <a:gd name="connsiteX5" fmla="*/ 635032 w 938471"/>
                        <a:gd name="connsiteY5" fmla="*/ 224058 h 224058"/>
                        <a:gd name="connsiteX6" fmla="*/ 331593 w 938471"/>
                        <a:gd name="connsiteY6" fmla="*/ 224058 h 224058"/>
                        <a:gd name="connsiteX7" fmla="*/ 0 w 938471"/>
                        <a:gd name="connsiteY7" fmla="*/ 224058 h 224058"/>
                        <a:gd name="connsiteX8" fmla="*/ 0 w 938471"/>
                        <a:gd name="connsiteY8" fmla="*/ 0 h 224058"/>
                        <a:gd name="connsiteX0" fmla="*/ 0 w 938471"/>
                        <a:gd name="connsiteY0" fmla="*/ 0 h 224058"/>
                        <a:gd name="connsiteX1" fmla="*/ 284669 w 938471"/>
                        <a:gd name="connsiteY1" fmla="*/ 0 h 224058"/>
                        <a:gd name="connsiteX2" fmla="*/ 597492 w 938471"/>
                        <a:gd name="connsiteY2" fmla="*/ 0 h 224058"/>
                        <a:gd name="connsiteX3" fmla="*/ 938471 w 938471"/>
                        <a:gd name="connsiteY3" fmla="*/ 0 h 224058"/>
                        <a:gd name="connsiteX4" fmla="*/ 938471 w 938471"/>
                        <a:gd name="connsiteY4" fmla="*/ 224058 h 224058"/>
                        <a:gd name="connsiteX5" fmla="*/ 616262 w 938471"/>
                        <a:gd name="connsiteY5" fmla="*/ 224058 h 224058"/>
                        <a:gd name="connsiteX6" fmla="*/ 331593 w 938471"/>
                        <a:gd name="connsiteY6" fmla="*/ 224058 h 224058"/>
                        <a:gd name="connsiteX7" fmla="*/ 0 w 938471"/>
                        <a:gd name="connsiteY7" fmla="*/ 224058 h 224058"/>
                        <a:gd name="connsiteX8" fmla="*/ 0 w 938471"/>
                        <a:gd name="connsiteY8" fmla="*/ 0 h 22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471" h="224058" fill="none" extrusionOk="0">
                          <a:moveTo>
                            <a:pt x="0" y="0"/>
                          </a:moveTo>
                          <a:cubicBezTo>
                            <a:pt x="122512" y="22994"/>
                            <a:pt x="226790" y="-10151"/>
                            <a:pt x="331593" y="0"/>
                          </a:cubicBezTo>
                          <a:cubicBezTo>
                            <a:pt x="446680" y="-1916"/>
                            <a:pt x="486283" y="1133"/>
                            <a:pt x="616262" y="0"/>
                          </a:cubicBezTo>
                          <a:cubicBezTo>
                            <a:pt x="753192" y="10537"/>
                            <a:pt x="826905" y="12185"/>
                            <a:pt x="938471" y="0"/>
                          </a:cubicBezTo>
                          <a:cubicBezTo>
                            <a:pt x="936908" y="101113"/>
                            <a:pt x="939056" y="152938"/>
                            <a:pt x="938471" y="224058"/>
                          </a:cubicBezTo>
                          <a:cubicBezTo>
                            <a:pt x="826213" y="230285"/>
                            <a:pt x="765257" y="231630"/>
                            <a:pt x="635032" y="224058"/>
                          </a:cubicBezTo>
                          <a:cubicBezTo>
                            <a:pt x="503961" y="214289"/>
                            <a:pt x="438787" y="214161"/>
                            <a:pt x="331593" y="224058"/>
                          </a:cubicBezTo>
                          <a:cubicBezTo>
                            <a:pt x="218631" y="229194"/>
                            <a:pt x="105977" y="240352"/>
                            <a:pt x="0" y="224058"/>
                          </a:cubicBezTo>
                          <a:cubicBezTo>
                            <a:pt x="9936" y="176498"/>
                            <a:pt x="-7513" y="39969"/>
                            <a:pt x="0" y="0"/>
                          </a:cubicBezTo>
                          <a:close/>
                        </a:path>
                        <a:path w="938471" h="224058" stroke="0" extrusionOk="0">
                          <a:moveTo>
                            <a:pt x="0" y="0"/>
                          </a:moveTo>
                          <a:cubicBezTo>
                            <a:pt x="105838" y="12980"/>
                            <a:pt x="220438" y="13075"/>
                            <a:pt x="284669" y="0"/>
                          </a:cubicBezTo>
                          <a:cubicBezTo>
                            <a:pt x="358574" y="-9334"/>
                            <a:pt x="506766" y="5427"/>
                            <a:pt x="597492" y="0"/>
                          </a:cubicBezTo>
                          <a:cubicBezTo>
                            <a:pt x="689527" y="-14442"/>
                            <a:pt x="878329" y="11422"/>
                            <a:pt x="938471" y="0"/>
                          </a:cubicBezTo>
                          <a:cubicBezTo>
                            <a:pt x="931541" y="57436"/>
                            <a:pt x="949531" y="114116"/>
                            <a:pt x="938471" y="224058"/>
                          </a:cubicBezTo>
                          <a:cubicBezTo>
                            <a:pt x="815689" y="217476"/>
                            <a:pt x="759214" y="200074"/>
                            <a:pt x="616262" y="224058"/>
                          </a:cubicBezTo>
                          <a:cubicBezTo>
                            <a:pt x="479210" y="239517"/>
                            <a:pt x="444858" y="216878"/>
                            <a:pt x="331593" y="224058"/>
                          </a:cubicBezTo>
                          <a:cubicBezTo>
                            <a:pt x="200963" y="233550"/>
                            <a:pt x="94610" y="211273"/>
                            <a:pt x="0" y="224058"/>
                          </a:cubicBezTo>
                          <a:cubicBezTo>
                            <a:pt x="-4625" y="122052"/>
                            <a:pt x="1582" y="89459"/>
                            <a:pt x="0" y="0"/>
                          </a:cubicBezTo>
                          <a:close/>
                        </a:path>
                        <a:path w="938471" h="224058" fill="none" stroke="0" extrusionOk="0">
                          <a:moveTo>
                            <a:pt x="0" y="0"/>
                          </a:moveTo>
                          <a:cubicBezTo>
                            <a:pt x="124368" y="-6063"/>
                            <a:pt x="209896" y="8124"/>
                            <a:pt x="331593" y="0"/>
                          </a:cubicBezTo>
                          <a:cubicBezTo>
                            <a:pt x="444286" y="-2122"/>
                            <a:pt x="487685" y="1357"/>
                            <a:pt x="616262" y="0"/>
                          </a:cubicBezTo>
                          <a:cubicBezTo>
                            <a:pt x="745666" y="6881"/>
                            <a:pt x="807294" y="1276"/>
                            <a:pt x="938471" y="0"/>
                          </a:cubicBezTo>
                          <a:cubicBezTo>
                            <a:pt x="926404" y="106601"/>
                            <a:pt x="933950" y="160663"/>
                            <a:pt x="938471" y="224058"/>
                          </a:cubicBezTo>
                          <a:cubicBezTo>
                            <a:pt x="822644" y="225100"/>
                            <a:pt x="770007" y="229582"/>
                            <a:pt x="635032" y="224058"/>
                          </a:cubicBezTo>
                          <a:cubicBezTo>
                            <a:pt x="509516" y="225798"/>
                            <a:pt x="436759" y="211900"/>
                            <a:pt x="331593" y="224058"/>
                          </a:cubicBezTo>
                          <a:cubicBezTo>
                            <a:pt x="227521" y="230936"/>
                            <a:pt x="92143" y="226015"/>
                            <a:pt x="0" y="224058"/>
                          </a:cubicBezTo>
                          <a:cubicBezTo>
                            <a:pt x="9579" y="175849"/>
                            <a:pt x="-7282" y="516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Content Placeholder 2">
            <a:extLst>
              <a:ext uri="{FF2B5EF4-FFF2-40B4-BE49-F238E27FC236}">
                <a16:creationId xmlns:a16="http://schemas.microsoft.com/office/drawing/2014/main" id="{5A4C8D70-609E-7D66-E1D5-280EB1B3B3B1}"/>
              </a:ext>
            </a:extLst>
          </p:cNvPr>
          <p:cNvSpPr txBox="1">
            <a:spLocks/>
          </p:cNvSpPr>
          <p:nvPr/>
        </p:nvSpPr>
        <p:spPr>
          <a:xfrm>
            <a:off x="590416" y="2113906"/>
            <a:ext cx="5569528" cy="263337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1800" dirty="0"/>
          </a:p>
        </p:txBody>
      </p:sp>
      <p:sp>
        <p:nvSpPr>
          <p:cNvPr id="3" name="Title 2">
            <a:extLst>
              <a:ext uri="{FF2B5EF4-FFF2-40B4-BE49-F238E27FC236}">
                <a16:creationId xmlns:a16="http://schemas.microsoft.com/office/drawing/2014/main" id="{EDA341AA-54A5-6A6C-BA06-8E1D5A0801A3}"/>
              </a:ext>
            </a:extLst>
          </p:cNvPr>
          <p:cNvSpPr>
            <a:spLocks noGrp="1"/>
          </p:cNvSpPr>
          <p:nvPr>
            <p:ph type="title"/>
          </p:nvPr>
        </p:nvSpPr>
        <p:spPr/>
        <p:txBody>
          <a:bodyPr>
            <a:normAutofit/>
          </a:bodyPr>
          <a:lstStyle/>
          <a:p>
            <a:r>
              <a:rPr lang="en-US" sz="2800" b="1" dirty="0">
                <a:solidFill>
                  <a:schemeClr val="accent1"/>
                </a:solidFill>
                <a:ea typeface="+mn-lt"/>
                <a:cs typeface="+mn-lt"/>
              </a:rPr>
              <a:t>LAPSUS$:  Cloud environment targeting</a:t>
            </a:r>
            <a:endParaRPr lang="en-US" dirty="0"/>
          </a:p>
        </p:txBody>
      </p:sp>
    </p:spTree>
    <p:extLst>
      <p:ext uri="{BB962C8B-B14F-4D97-AF65-F5344CB8AC3E}">
        <p14:creationId xmlns:p14="http://schemas.microsoft.com/office/powerpoint/2010/main" val="19259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B84F7E2-FA43-B81F-ECA3-F3CEC65348AA}"/>
              </a:ext>
            </a:extLst>
          </p:cNvPr>
          <p:cNvGraphicFramePr>
            <a:graphicFrameLocks/>
          </p:cNvGraphicFramePr>
          <p:nvPr>
            <p:extLst>
              <p:ext uri="{D42A27DB-BD31-4B8C-83A1-F6EECF244321}">
                <p14:modId xmlns:p14="http://schemas.microsoft.com/office/powerpoint/2010/main" val="1708448693"/>
              </p:ext>
            </p:extLst>
          </p:nvPr>
        </p:nvGraphicFramePr>
        <p:xfrm>
          <a:off x="838200" y="2185484"/>
          <a:ext cx="10515600" cy="3536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raphic 26" descr="Cloud with solid fill">
            <a:extLst>
              <a:ext uri="{FF2B5EF4-FFF2-40B4-BE49-F238E27FC236}">
                <a16:creationId xmlns:a16="http://schemas.microsoft.com/office/drawing/2014/main" id="{529AA1B2-90CF-CAD8-1F65-78325405E545}"/>
              </a:ext>
            </a:extLst>
          </p:cNvPr>
          <p:cNvSpPr/>
          <p:nvPr/>
        </p:nvSpPr>
        <p:spPr>
          <a:xfrm>
            <a:off x="10530972" y="4182534"/>
            <a:ext cx="1109135" cy="610300"/>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rgbClr val="BBD1FA">
              <a:alpha val="30000"/>
            </a:srgbClr>
          </a:solidFill>
          <a:ln w="19050" cap="flat">
            <a:solidFill>
              <a:srgbClr val="0254EC">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aphic 26" descr="Cloud with solid fill">
            <a:extLst>
              <a:ext uri="{FF2B5EF4-FFF2-40B4-BE49-F238E27FC236}">
                <a16:creationId xmlns:a16="http://schemas.microsoft.com/office/drawing/2014/main" id="{7F937554-BAB1-3299-ECCC-E5E3B832F05B}"/>
              </a:ext>
            </a:extLst>
          </p:cNvPr>
          <p:cNvSpPr/>
          <p:nvPr/>
        </p:nvSpPr>
        <p:spPr>
          <a:xfrm>
            <a:off x="551893" y="2726267"/>
            <a:ext cx="1403908" cy="772498"/>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rgbClr val="BBD1FA">
              <a:alpha val="30000"/>
            </a:srgbClr>
          </a:solidFill>
          <a:ln w="19050" cap="flat">
            <a:solidFill>
              <a:srgbClr val="0254EC">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raphic 26" descr="Cloud with solid fill">
            <a:extLst>
              <a:ext uri="{FF2B5EF4-FFF2-40B4-BE49-F238E27FC236}">
                <a16:creationId xmlns:a16="http://schemas.microsoft.com/office/drawing/2014/main" id="{D2BDCEEF-D9E0-6E35-2543-04A30CEAF903}"/>
              </a:ext>
            </a:extLst>
          </p:cNvPr>
          <p:cNvSpPr/>
          <p:nvPr/>
        </p:nvSpPr>
        <p:spPr>
          <a:xfrm>
            <a:off x="2651626" y="1646817"/>
            <a:ext cx="1805957" cy="993725"/>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rgbClr val="BBD1FA">
              <a:alpha val="30000"/>
            </a:srgbClr>
          </a:solidFill>
          <a:ln w="19050" cap="flat">
            <a:solidFill>
              <a:srgbClr val="0254EC">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raphic 26" descr="Cloud with solid fill">
            <a:extLst>
              <a:ext uri="{FF2B5EF4-FFF2-40B4-BE49-F238E27FC236}">
                <a16:creationId xmlns:a16="http://schemas.microsoft.com/office/drawing/2014/main" id="{CC5CF26A-A74C-82B5-83EE-1B0F86DAEC2F}"/>
              </a:ext>
            </a:extLst>
          </p:cNvPr>
          <p:cNvSpPr/>
          <p:nvPr/>
        </p:nvSpPr>
        <p:spPr>
          <a:xfrm>
            <a:off x="9408022" y="5484072"/>
            <a:ext cx="769349" cy="423333"/>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rgbClr val="BBD1FA">
              <a:alpha val="30000"/>
            </a:srgbClr>
          </a:solidFill>
          <a:ln w="19050" cap="flat">
            <a:solidFill>
              <a:srgbClr val="0254EC">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raphic 36" descr="Devil face with solid fill with solid fill">
            <a:extLst>
              <a:ext uri="{FF2B5EF4-FFF2-40B4-BE49-F238E27FC236}">
                <a16:creationId xmlns:a16="http://schemas.microsoft.com/office/drawing/2014/main" id="{F4CB90FE-8795-C14A-2D55-B4ECC0164ACA}"/>
              </a:ext>
            </a:extLst>
          </p:cNvPr>
          <p:cNvSpPr/>
          <p:nvPr/>
        </p:nvSpPr>
        <p:spPr>
          <a:xfrm>
            <a:off x="10795280" y="2803960"/>
            <a:ext cx="580517" cy="625040"/>
          </a:xfrm>
          <a:custGeom>
            <a:avLst/>
            <a:gdLst>
              <a:gd name="connsiteX0" fmla="*/ 736902 w 743046"/>
              <a:gd name="connsiteY0" fmla="*/ 91670 h 800034"/>
              <a:gd name="connsiteX1" fmla="*/ 698802 w 743046"/>
              <a:gd name="connsiteY1" fmla="*/ 7850 h 800034"/>
              <a:gd name="connsiteX2" fmla="*/ 672192 w 743046"/>
              <a:gd name="connsiteY2" fmla="*/ 3642 h 800034"/>
              <a:gd name="connsiteX3" fmla="*/ 664417 w 743046"/>
              <a:gd name="connsiteY3" fmla="*/ 17375 h 800034"/>
              <a:gd name="connsiteX4" fmla="*/ 562690 w 743046"/>
              <a:gd name="connsiteY4" fmla="*/ 130913 h 800034"/>
              <a:gd name="connsiteX5" fmla="*/ 180356 w 743046"/>
              <a:gd name="connsiteY5" fmla="*/ 130913 h 800034"/>
              <a:gd name="connsiteX6" fmla="*/ 78629 w 743046"/>
              <a:gd name="connsiteY6" fmla="*/ 17852 h 800034"/>
              <a:gd name="connsiteX7" fmla="*/ 57977 w 743046"/>
              <a:gd name="connsiteY7" fmla="*/ 551 h 800034"/>
              <a:gd name="connsiteX8" fmla="*/ 44244 w 743046"/>
              <a:gd name="connsiteY8" fmla="*/ 8327 h 800034"/>
              <a:gd name="connsiteX9" fmla="*/ 6144 w 743046"/>
              <a:gd name="connsiteY9" fmla="*/ 92147 h 800034"/>
              <a:gd name="connsiteX10" fmla="*/ 47673 w 743046"/>
              <a:gd name="connsiteY10" fmla="*/ 276360 h 800034"/>
              <a:gd name="connsiteX11" fmla="*/ 209878 w 743046"/>
              <a:gd name="connsiteY11" fmla="*/ 761855 h 800034"/>
              <a:gd name="connsiteX12" fmla="*/ 695373 w 743046"/>
              <a:gd name="connsiteY12" fmla="*/ 599649 h 800034"/>
              <a:gd name="connsiteX13" fmla="*/ 695373 w 743046"/>
              <a:gd name="connsiteY13" fmla="*/ 276360 h 800034"/>
              <a:gd name="connsiteX14" fmla="*/ 736902 w 743046"/>
              <a:gd name="connsiteY14" fmla="*/ 91670 h 800034"/>
              <a:gd name="connsiteX15" fmla="*/ 424006 w 743046"/>
              <a:gd name="connsiteY15" fmla="*/ 283313 h 800034"/>
              <a:gd name="connsiteX16" fmla="*/ 530686 w 743046"/>
              <a:gd name="connsiteY16" fmla="*/ 234736 h 800034"/>
              <a:gd name="connsiteX17" fmla="*/ 567833 w 743046"/>
              <a:gd name="connsiteY17" fmla="*/ 239498 h 800034"/>
              <a:gd name="connsiteX18" fmla="*/ 580547 w 743046"/>
              <a:gd name="connsiteY18" fmla="*/ 261244 h 800034"/>
              <a:gd name="connsiteX19" fmla="*/ 580216 w 743046"/>
              <a:gd name="connsiteY19" fmla="*/ 262358 h 800034"/>
              <a:gd name="connsiteX20" fmla="*/ 556884 w 743046"/>
              <a:gd name="connsiteY20" fmla="*/ 275830 h 800034"/>
              <a:gd name="connsiteX21" fmla="*/ 556403 w 743046"/>
              <a:gd name="connsiteY21" fmla="*/ 275693 h 800034"/>
              <a:gd name="connsiteX22" fmla="*/ 452581 w 743046"/>
              <a:gd name="connsiteY22" fmla="*/ 308078 h 800034"/>
              <a:gd name="connsiteX23" fmla="*/ 426146 w 743046"/>
              <a:gd name="connsiteY23" fmla="*/ 313274 h 800034"/>
              <a:gd name="connsiteX24" fmla="*/ 420949 w 743046"/>
              <a:gd name="connsiteY24" fmla="*/ 286840 h 800034"/>
              <a:gd name="connsiteX25" fmla="*/ 424006 w 743046"/>
              <a:gd name="connsiteY25" fmla="*/ 283313 h 800034"/>
              <a:gd name="connsiteX26" fmla="*/ 319231 w 743046"/>
              <a:gd name="connsiteY26" fmla="*/ 283313 h 800034"/>
              <a:gd name="connsiteX27" fmla="*/ 320617 w 743046"/>
              <a:gd name="connsiteY27" fmla="*/ 310219 h 800034"/>
              <a:gd name="connsiteX28" fmla="*/ 293711 w 743046"/>
              <a:gd name="connsiteY28" fmla="*/ 311605 h 800034"/>
              <a:gd name="connsiteX29" fmla="*/ 290656 w 743046"/>
              <a:gd name="connsiteY29" fmla="*/ 308078 h 800034"/>
              <a:gd name="connsiteX30" fmla="*/ 186833 w 743046"/>
              <a:gd name="connsiteY30" fmla="*/ 275693 h 800034"/>
              <a:gd name="connsiteX31" fmla="*/ 163157 w 743046"/>
              <a:gd name="connsiteY31" fmla="*/ 262839 h 800034"/>
              <a:gd name="connsiteX32" fmla="*/ 163021 w 743046"/>
              <a:gd name="connsiteY32" fmla="*/ 262358 h 800034"/>
              <a:gd name="connsiteX33" fmla="*/ 174289 w 743046"/>
              <a:gd name="connsiteY33" fmla="*/ 239830 h 800034"/>
              <a:gd name="connsiteX34" fmla="*/ 175403 w 743046"/>
              <a:gd name="connsiteY34" fmla="*/ 239498 h 800034"/>
              <a:gd name="connsiteX35" fmla="*/ 212551 w 743046"/>
              <a:gd name="connsiteY35" fmla="*/ 234736 h 800034"/>
              <a:gd name="connsiteX36" fmla="*/ 319326 w 743046"/>
              <a:gd name="connsiteY36" fmla="*/ 283313 h 800034"/>
              <a:gd name="connsiteX37" fmla="*/ 161973 w 743046"/>
              <a:gd name="connsiteY37" fmla="*/ 381135 h 800034"/>
              <a:gd name="connsiteX38" fmla="*/ 219123 w 743046"/>
              <a:gd name="connsiteY38" fmla="*/ 323985 h 800034"/>
              <a:gd name="connsiteX39" fmla="*/ 276273 w 743046"/>
              <a:gd name="connsiteY39" fmla="*/ 381135 h 800034"/>
              <a:gd name="connsiteX40" fmla="*/ 219123 w 743046"/>
              <a:gd name="connsiteY40" fmla="*/ 438285 h 800034"/>
              <a:gd name="connsiteX41" fmla="*/ 161973 w 743046"/>
              <a:gd name="connsiteY41" fmla="*/ 381135 h 800034"/>
              <a:gd name="connsiteX42" fmla="*/ 560404 w 743046"/>
              <a:gd name="connsiteY42" fmla="*/ 592781 h 800034"/>
              <a:gd name="connsiteX43" fmla="*/ 226514 w 743046"/>
              <a:gd name="connsiteY43" fmla="*/ 636653 h 800034"/>
              <a:gd name="connsiteX44" fmla="*/ 182642 w 743046"/>
              <a:gd name="connsiteY44" fmla="*/ 592781 h 800034"/>
              <a:gd name="connsiteX45" fmla="*/ 186119 w 743046"/>
              <a:gd name="connsiteY45" fmla="*/ 566063 h 800034"/>
              <a:gd name="connsiteX46" fmla="*/ 212837 w 743046"/>
              <a:gd name="connsiteY46" fmla="*/ 569540 h 800034"/>
              <a:gd name="connsiteX47" fmla="*/ 493295 w 743046"/>
              <a:gd name="connsiteY47" fmla="*/ 606454 h 800034"/>
              <a:gd name="connsiteX48" fmla="*/ 530210 w 743046"/>
              <a:gd name="connsiteY48" fmla="*/ 569540 h 800034"/>
              <a:gd name="connsiteX49" fmla="*/ 556927 w 743046"/>
              <a:gd name="connsiteY49" fmla="*/ 566063 h 800034"/>
              <a:gd name="connsiteX50" fmla="*/ 560404 w 743046"/>
              <a:gd name="connsiteY50" fmla="*/ 592781 h 800034"/>
              <a:gd name="connsiteX51" fmla="*/ 523923 w 743046"/>
              <a:gd name="connsiteY51" fmla="*/ 438285 h 800034"/>
              <a:gd name="connsiteX52" fmla="*/ 466773 w 743046"/>
              <a:gd name="connsiteY52" fmla="*/ 381135 h 800034"/>
              <a:gd name="connsiteX53" fmla="*/ 523923 w 743046"/>
              <a:gd name="connsiteY53" fmla="*/ 323985 h 800034"/>
              <a:gd name="connsiteX54" fmla="*/ 581073 w 743046"/>
              <a:gd name="connsiteY54" fmla="*/ 381135 h 800034"/>
              <a:gd name="connsiteX55" fmla="*/ 523923 w 743046"/>
              <a:gd name="connsiteY55" fmla="*/ 438285 h 80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43046" h="800034">
                <a:moveTo>
                  <a:pt x="736902" y="91670"/>
                </a:moveTo>
                <a:cubicBezTo>
                  <a:pt x="729980" y="61448"/>
                  <a:pt x="717021" y="32937"/>
                  <a:pt x="698802" y="7850"/>
                </a:cubicBezTo>
                <a:cubicBezTo>
                  <a:pt x="692616" y="-660"/>
                  <a:pt x="680703" y="-2544"/>
                  <a:pt x="672192" y="3642"/>
                </a:cubicBezTo>
                <a:cubicBezTo>
                  <a:pt x="667737" y="6881"/>
                  <a:pt x="664902" y="11889"/>
                  <a:pt x="664417" y="17375"/>
                </a:cubicBezTo>
                <a:cubicBezTo>
                  <a:pt x="660584" y="74083"/>
                  <a:pt x="618638" y="120900"/>
                  <a:pt x="562690" y="130913"/>
                </a:cubicBezTo>
                <a:cubicBezTo>
                  <a:pt x="445642" y="58111"/>
                  <a:pt x="297404" y="58111"/>
                  <a:pt x="180356" y="130913"/>
                </a:cubicBezTo>
                <a:cubicBezTo>
                  <a:pt x="124570" y="120945"/>
                  <a:pt x="82672" y="74377"/>
                  <a:pt x="78629" y="17852"/>
                </a:cubicBezTo>
                <a:cubicBezTo>
                  <a:pt x="77703" y="7371"/>
                  <a:pt x="68458" y="-374"/>
                  <a:pt x="57977" y="551"/>
                </a:cubicBezTo>
                <a:cubicBezTo>
                  <a:pt x="52491" y="1036"/>
                  <a:pt x="47483" y="3871"/>
                  <a:pt x="44244" y="8327"/>
                </a:cubicBezTo>
                <a:cubicBezTo>
                  <a:pt x="26025" y="33413"/>
                  <a:pt x="13066" y="61924"/>
                  <a:pt x="6144" y="92147"/>
                </a:cubicBezTo>
                <a:cubicBezTo>
                  <a:pt x="-10144" y="162060"/>
                  <a:pt x="6716" y="231497"/>
                  <a:pt x="47673" y="276360"/>
                </a:cubicBezTo>
                <a:cubicBezTo>
                  <a:pt x="-41601" y="455218"/>
                  <a:pt x="31021" y="672581"/>
                  <a:pt x="209878" y="761855"/>
                </a:cubicBezTo>
                <a:cubicBezTo>
                  <a:pt x="388736" y="851128"/>
                  <a:pt x="606099" y="778507"/>
                  <a:pt x="695373" y="599649"/>
                </a:cubicBezTo>
                <a:cubicBezTo>
                  <a:pt x="746173" y="497874"/>
                  <a:pt x="746173" y="378137"/>
                  <a:pt x="695373" y="276360"/>
                </a:cubicBezTo>
                <a:cubicBezTo>
                  <a:pt x="736331" y="231497"/>
                  <a:pt x="753190" y="162060"/>
                  <a:pt x="736902" y="91670"/>
                </a:cubicBezTo>
                <a:close/>
                <a:moveTo>
                  <a:pt x="424006" y="283313"/>
                </a:moveTo>
                <a:cubicBezTo>
                  <a:pt x="450524" y="251998"/>
                  <a:pt x="489655" y="234180"/>
                  <a:pt x="530686" y="234736"/>
                </a:cubicBezTo>
                <a:cubicBezTo>
                  <a:pt x="543242" y="234370"/>
                  <a:pt x="555777" y="235977"/>
                  <a:pt x="567833" y="239498"/>
                </a:cubicBezTo>
                <a:cubicBezTo>
                  <a:pt x="577349" y="241992"/>
                  <a:pt x="583041" y="251728"/>
                  <a:pt x="580547" y="261244"/>
                </a:cubicBezTo>
                <a:cubicBezTo>
                  <a:pt x="580449" y="261619"/>
                  <a:pt x="580339" y="261991"/>
                  <a:pt x="580216" y="262358"/>
                </a:cubicBezTo>
                <a:cubicBezTo>
                  <a:pt x="577493" y="272521"/>
                  <a:pt x="567047" y="278552"/>
                  <a:pt x="556884" y="275830"/>
                </a:cubicBezTo>
                <a:cubicBezTo>
                  <a:pt x="556723" y="275786"/>
                  <a:pt x="556563" y="275741"/>
                  <a:pt x="556403" y="275693"/>
                </a:cubicBezTo>
                <a:cubicBezTo>
                  <a:pt x="518450" y="265745"/>
                  <a:pt x="478148" y="278318"/>
                  <a:pt x="452581" y="308078"/>
                </a:cubicBezTo>
                <a:cubicBezTo>
                  <a:pt x="446716" y="316813"/>
                  <a:pt x="434880" y="319140"/>
                  <a:pt x="426146" y="313274"/>
                </a:cubicBezTo>
                <a:cubicBezTo>
                  <a:pt x="417411" y="307410"/>
                  <a:pt x="415085" y="295574"/>
                  <a:pt x="420949" y="286840"/>
                </a:cubicBezTo>
                <a:cubicBezTo>
                  <a:pt x="421820" y="285543"/>
                  <a:pt x="422847" y="284359"/>
                  <a:pt x="424006" y="283313"/>
                </a:cubicBezTo>
                <a:close/>
                <a:moveTo>
                  <a:pt x="319231" y="283313"/>
                </a:moveTo>
                <a:cubicBezTo>
                  <a:pt x="327043" y="290360"/>
                  <a:pt x="327664" y="302406"/>
                  <a:pt x="320617" y="310219"/>
                </a:cubicBezTo>
                <a:cubicBezTo>
                  <a:pt x="313570" y="318031"/>
                  <a:pt x="301525" y="318651"/>
                  <a:pt x="293711" y="311605"/>
                </a:cubicBezTo>
                <a:cubicBezTo>
                  <a:pt x="292552" y="310559"/>
                  <a:pt x="291526" y="309375"/>
                  <a:pt x="290656" y="308078"/>
                </a:cubicBezTo>
                <a:cubicBezTo>
                  <a:pt x="265089" y="278318"/>
                  <a:pt x="224787" y="265745"/>
                  <a:pt x="186833" y="275693"/>
                </a:cubicBezTo>
                <a:cubicBezTo>
                  <a:pt x="176745" y="278682"/>
                  <a:pt x="166145" y="272927"/>
                  <a:pt x="163157" y="262839"/>
                </a:cubicBezTo>
                <a:cubicBezTo>
                  <a:pt x="163109" y="262680"/>
                  <a:pt x="163064" y="262519"/>
                  <a:pt x="163021" y="262358"/>
                </a:cubicBezTo>
                <a:cubicBezTo>
                  <a:pt x="159911" y="253026"/>
                  <a:pt x="164956" y="242939"/>
                  <a:pt x="174289" y="239830"/>
                </a:cubicBezTo>
                <a:cubicBezTo>
                  <a:pt x="174657" y="239707"/>
                  <a:pt x="175028" y="239596"/>
                  <a:pt x="175403" y="239498"/>
                </a:cubicBezTo>
                <a:cubicBezTo>
                  <a:pt x="187460" y="235977"/>
                  <a:pt x="199995" y="234370"/>
                  <a:pt x="212551" y="234736"/>
                </a:cubicBezTo>
                <a:cubicBezTo>
                  <a:pt x="253615" y="234151"/>
                  <a:pt x="292787" y="251972"/>
                  <a:pt x="319326" y="283313"/>
                </a:cubicBezTo>
                <a:close/>
                <a:moveTo>
                  <a:pt x="161973" y="381135"/>
                </a:moveTo>
                <a:cubicBezTo>
                  <a:pt x="161973" y="349572"/>
                  <a:pt x="187560" y="323985"/>
                  <a:pt x="219123" y="323985"/>
                </a:cubicBezTo>
                <a:cubicBezTo>
                  <a:pt x="250686" y="323985"/>
                  <a:pt x="276273" y="349572"/>
                  <a:pt x="276273" y="381135"/>
                </a:cubicBezTo>
                <a:cubicBezTo>
                  <a:pt x="276273" y="412698"/>
                  <a:pt x="250686" y="438285"/>
                  <a:pt x="219123" y="438285"/>
                </a:cubicBezTo>
                <a:cubicBezTo>
                  <a:pt x="187560" y="438285"/>
                  <a:pt x="161973" y="412698"/>
                  <a:pt x="161973" y="381135"/>
                </a:cubicBezTo>
                <a:close/>
                <a:moveTo>
                  <a:pt x="560404" y="592781"/>
                </a:moveTo>
                <a:cubicBezTo>
                  <a:pt x="480318" y="697097"/>
                  <a:pt x="330830" y="716739"/>
                  <a:pt x="226514" y="636653"/>
                </a:cubicBezTo>
                <a:cubicBezTo>
                  <a:pt x="210039" y="624005"/>
                  <a:pt x="195291" y="609255"/>
                  <a:pt x="182642" y="592781"/>
                </a:cubicBezTo>
                <a:cubicBezTo>
                  <a:pt x="176224" y="584442"/>
                  <a:pt x="177781" y="572481"/>
                  <a:pt x="186119" y="566063"/>
                </a:cubicBezTo>
                <a:cubicBezTo>
                  <a:pt x="194457" y="559645"/>
                  <a:pt x="206419" y="561201"/>
                  <a:pt x="212837" y="569540"/>
                </a:cubicBezTo>
                <a:cubicBezTo>
                  <a:pt x="280090" y="657180"/>
                  <a:pt x="405656" y="673707"/>
                  <a:pt x="493295" y="606454"/>
                </a:cubicBezTo>
                <a:cubicBezTo>
                  <a:pt x="507160" y="595814"/>
                  <a:pt x="519570" y="583404"/>
                  <a:pt x="530210" y="569540"/>
                </a:cubicBezTo>
                <a:cubicBezTo>
                  <a:pt x="536628" y="561201"/>
                  <a:pt x="548589" y="559645"/>
                  <a:pt x="556927" y="566063"/>
                </a:cubicBezTo>
                <a:cubicBezTo>
                  <a:pt x="565265" y="572481"/>
                  <a:pt x="566822" y="584442"/>
                  <a:pt x="560404" y="592781"/>
                </a:cubicBezTo>
                <a:close/>
                <a:moveTo>
                  <a:pt x="523923" y="438285"/>
                </a:moveTo>
                <a:cubicBezTo>
                  <a:pt x="492360" y="438285"/>
                  <a:pt x="466773" y="412698"/>
                  <a:pt x="466773" y="381135"/>
                </a:cubicBezTo>
                <a:cubicBezTo>
                  <a:pt x="466773" y="349572"/>
                  <a:pt x="492360" y="323985"/>
                  <a:pt x="523923" y="323985"/>
                </a:cubicBezTo>
                <a:cubicBezTo>
                  <a:pt x="555486" y="323985"/>
                  <a:pt x="581073" y="349572"/>
                  <a:pt x="581073" y="381135"/>
                </a:cubicBezTo>
                <a:cubicBezTo>
                  <a:pt x="581073" y="412698"/>
                  <a:pt x="555486" y="438285"/>
                  <a:pt x="523923" y="438285"/>
                </a:cubicBezTo>
                <a:close/>
              </a:path>
            </a:pathLst>
          </a:custGeom>
          <a:solidFill>
            <a:srgbClr val="C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8D743ED-D37A-E45A-7FDC-6B29989715E5}"/>
              </a:ext>
            </a:extLst>
          </p:cNvPr>
          <p:cNvSpPr>
            <a:spLocks noGrp="1"/>
          </p:cNvSpPr>
          <p:nvPr>
            <p:ph type="title"/>
          </p:nvPr>
        </p:nvSpPr>
        <p:spPr/>
        <p:txBody>
          <a:bodyPr>
            <a:normAutofit/>
          </a:bodyPr>
          <a:lstStyle/>
          <a:p>
            <a:r>
              <a:rPr lang="en-US" sz="2800" b="1" dirty="0">
                <a:solidFill>
                  <a:schemeClr val="accent1"/>
                </a:solidFill>
                <a:ea typeface="+mn-lt"/>
                <a:cs typeface="+mn-lt"/>
              </a:rPr>
              <a:t>LAPSUS$ Attack Flow</a:t>
            </a:r>
            <a:endParaRPr lang="en-US" dirty="0"/>
          </a:p>
        </p:txBody>
      </p:sp>
    </p:spTree>
    <p:extLst>
      <p:ext uri="{BB962C8B-B14F-4D97-AF65-F5344CB8AC3E}">
        <p14:creationId xmlns:p14="http://schemas.microsoft.com/office/powerpoint/2010/main" val="2919778822"/>
      </p:ext>
    </p:extLst>
  </p:cSld>
  <p:clrMapOvr>
    <a:masterClrMapping/>
  </p:clrMapOvr>
</p:sld>
</file>

<file path=ppt/theme/theme1.xml><?xml version="1.0" encoding="utf-8"?>
<a:theme xmlns:a="http://schemas.openxmlformats.org/drawingml/2006/main" name="wiz22">
  <a:themeElements>
    <a:clrScheme name="Wiz colors">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z22" id="{CBA5F00F-7904-D64A-A0F9-4EB44A676548}" vid="{F3998778-E9BF-E44A-9FEB-DF047B57CD6B}"/>
    </a:ext>
  </a:extLst>
</a:theme>
</file>

<file path=ppt/theme/theme2.xml><?xml version="1.0" encoding="utf-8"?>
<a:theme xmlns:a="http://schemas.openxmlformats.org/drawingml/2006/main" name="Office Theme">
  <a:themeElements>
    <a:clrScheme name="Wiz colors">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Wiz colors">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5eac57-25d9-4afd-beed-aea32f93f7e2" xsi:nil="true"/>
    <lcf76f155ced4ddcb4097134ff3c332f xmlns="7e71acac-3bd1-45d1-8cc8-8a9a86767c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5297CE0208D84786979F05C2A80E8F" ma:contentTypeVersion="16" ma:contentTypeDescription="Create a new document." ma:contentTypeScope="" ma:versionID="8e100302b657a7aa3accc9edebca7732">
  <xsd:schema xmlns:xsd="http://www.w3.org/2001/XMLSchema" xmlns:xs="http://www.w3.org/2001/XMLSchema" xmlns:p="http://schemas.microsoft.com/office/2006/metadata/properties" xmlns:ns2="7e71acac-3bd1-45d1-8cc8-8a9a86767c58" xmlns:ns3="295eac57-25d9-4afd-beed-aea32f93f7e2" targetNamespace="http://schemas.microsoft.com/office/2006/metadata/properties" ma:root="true" ma:fieldsID="546621667856fd6980d8bb75e2e58d37" ns2:_="" ns3:_="">
    <xsd:import namespace="7e71acac-3bd1-45d1-8cc8-8a9a86767c58"/>
    <xsd:import namespace="295eac57-25d9-4afd-beed-aea32f93f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1acac-3bd1-45d1-8cc8-8a9a86767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afc0f4-a91b-40be-b802-c7d006544d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5eac57-25d9-4afd-beed-aea32f93f7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5c07b9-d40a-4fb5-a3b1-1bffb98a3648}" ma:internalName="TaxCatchAll" ma:showField="CatchAllData" ma:web="295eac57-25d9-4afd-beed-aea32f93f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63545-3D03-4EE9-B516-A0F44B68C7F9}">
  <ds:schemaRefs>
    <ds:schemaRef ds:uri="http://schemas.microsoft.com/office/infopath/2007/PartnerControls"/>
    <ds:schemaRef ds:uri="http://www.w3.org/XML/1998/namespace"/>
    <ds:schemaRef ds:uri="http://purl.org/dc/elements/1.1/"/>
    <ds:schemaRef ds:uri="http://schemas.microsoft.com/office/2006/metadata/properties"/>
    <ds:schemaRef ds:uri="031c3329-415f-4ed7-b471-333fbf80dfa9"/>
    <ds:schemaRef ds:uri="http://schemas.microsoft.com/office/2006/documentManagement/types"/>
    <ds:schemaRef ds:uri="http://schemas.openxmlformats.org/package/2006/metadata/core-properties"/>
    <ds:schemaRef ds:uri="96d0680f-093e-42a8-aaf1-69986231713c"/>
    <ds:schemaRef ds:uri="http://purl.org/dc/dcmitype/"/>
    <ds:schemaRef ds:uri="http://purl.org/dc/terms/"/>
  </ds:schemaRefs>
</ds:datastoreItem>
</file>

<file path=customXml/itemProps2.xml><?xml version="1.0" encoding="utf-8"?>
<ds:datastoreItem xmlns:ds="http://schemas.openxmlformats.org/officeDocument/2006/customXml" ds:itemID="{57AC19E7-9F7E-4AD5-A327-624C4E60D2E1}">
  <ds:schemaRefs>
    <ds:schemaRef ds:uri="http://schemas.microsoft.com/sharepoint/v3/contenttype/forms"/>
  </ds:schemaRefs>
</ds:datastoreItem>
</file>

<file path=customXml/itemProps3.xml><?xml version="1.0" encoding="utf-8"?>
<ds:datastoreItem xmlns:ds="http://schemas.openxmlformats.org/officeDocument/2006/customXml" ds:itemID="{AC2E1A12-C32F-4F9C-B37D-81AB46891372}"/>
</file>

<file path=docProps/app.xml><?xml version="1.0" encoding="utf-8"?>
<Properties xmlns="http://schemas.openxmlformats.org/officeDocument/2006/extended-properties" xmlns:vt="http://schemas.openxmlformats.org/officeDocument/2006/docPropsVTypes">
  <Template/>
  <TotalTime>992</TotalTime>
  <Words>2313</Words>
  <Application>Microsoft Office PowerPoint</Application>
  <PresentationFormat>Widescreen</PresentationFormat>
  <Paragraphs>202</Paragraphs>
  <Slides>19</Slides>
  <Notes>19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19</vt:i4>
      </vt:variant>
    </vt:vector>
  </HeadingPairs>
  <TitlesOfParts>
    <vt:vector size="37" baseType="lpstr">
      <vt:lpstr>-apple-system</vt:lpstr>
      <vt:lpstr>Helvetica Light</vt:lpstr>
      <vt:lpstr>Rubik</vt:lpstr>
      <vt:lpstr>Arial</vt:lpstr>
      <vt:lpstr>Arial</vt:lpstr>
      <vt:lpstr>Calibri</vt:lpstr>
      <vt:lpstr>Calibri Light</vt:lpstr>
      <vt:lpstr>DM Sans</vt:lpstr>
      <vt:lpstr>Helvetica</vt:lpstr>
      <vt:lpstr>Montserrat</vt:lpstr>
      <vt:lpstr>Open Sans</vt:lpstr>
      <vt:lpstr>roboto</vt:lpstr>
      <vt:lpstr>Tahoma</vt:lpstr>
      <vt:lpstr>Wingdings</vt:lpstr>
      <vt:lpstr>wiz22</vt:lpstr>
      <vt:lpstr>Office Theme</vt:lpstr>
      <vt:lpstr>Office Theme</vt:lpstr>
      <vt:lpstr>Office Theme</vt:lpstr>
      <vt:lpstr>Top Cloud Threats  and steps to mitigate the risks </vt:lpstr>
      <vt:lpstr>The team behind the top cloud threats </vt:lpstr>
      <vt:lpstr>PowerPoint Presentation</vt:lpstr>
      <vt:lpstr>Cloud Threat: API Security </vt:lpstr>
      <vt:lpstr>API Security: Optus breach 11mil customer records leaked through an unauthenticated API end-point </vt:lpstr>
      <vt:lpstr>An approach to API Security risks  </vt:lpstr>
      <vt:lpstr>Cloud Threat: Lapsus$-like Attacks </vt:lpstr>
      <vt:lpstr>LAPSUS$:  Cloud environment targeting</vt:lpstr>
      <vt:lpstr>LAPSUS$ Attack Flow</vt:lpstr>
      <vt:lpstr>PowerPoint Presentation</vt:lpstr>
      <vt:lpstr>Cloud Threat: Data exposure</vt:lpstr>
      <vt:lpstr>Thomson Reuters exposed database</vt:lpstr>
      <vt:lpstr>Steps to remediate data exposure risks</vt:lpstr>
      <vt:lpstr>Supply chain attacks </vt:lpstr>
      <vt:lpstr>Supply chain risk in the cloud</vt:lpstr>
      <vt:lpstr>Supply chain risk – software-based</vt:lpstr>
      <vt:lpstr>Supply chain risk – identity-based</vt:lpstr>
      <vt:lpstr>Threats and cloud security best practices </vt:lpstr>
      <vt:lpstr>Stay up to date with the latest cloud threat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Williams</dc:creator>
  <cp:lastModifiedBy>Revelina Palacio</cp:lastModifiedBy>
  <cp:revision>27</cp:revision>
  <cp:lastPrinted>2020-06-09T22:46:45Z</cp:lastPrinted>
  <dcterms:created xsi:type="dcterms:W3CDTF">2020-05-26T16:15:03Z</dcterms:created>
  <dcterms:modified xsi:type="dcterms:W3CDTF">2023-02-16T04:40:03Z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0x010100E25297CE0208D84786979F05C2A80E8F</vt:lpwstr>
  </property>
  <property fmtid="{D5CDD505-2E9C-101B-9397-08002B2CF9AE}" pid="3" name="MediaServiceImageTags">
    <vt:lpwstr/>
  </property>
</Properties>
</file>